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376" r:id="rId3"/>
    <p:sldId id="400" r:id="rId4"/>
    <p:sldId id="402" r:id="rId5"/>
    <p:sldId id="401" r:id="rId6"/>
    <p:sldId id="414" r:id="rId7"/>
    <p:sldId id="416" r:id="rId8"/>
    <p:sldId id="415" r:id="rId9"/>
    <p:sldId id="418" r:id="rId10"/>
    <p:sldId id="417" r:id="rId11"/>
    <p:sldId id="408" r:id="rId12"/>
    <p:sldId id="410" r:id="rId13"/>
    <p:sldId id="391" r:id="rId14"/>
    <p:sldId id="419" r:id="rId15"/>
    <p:sldId id="405" r:id="rId16"/>
    <p:sldId id="412" r:id="rId17"/>
    <p:sldId id="413" r:id="rId18"/>
    <p:sldId id="420" r:id="rId19"/>
    <p:sldId id="421" r:id="rId20"/>
    <p:sldId id="422" r:id="rId21"/>
    <p:sldId id="409" r:id="rId22"/>
    <p:sldId id="403" r:id="rId23"/>
    <p:sldId id="423" r:id="rId24"/>
    <p:sldId id="404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FA"/>
    <a:srgbClr val="262626"/>
    <a:srgbClr val="FFFF66"/>
    <a:srgbClr val="376092"/>
    <a:srgbClr val="FF6600"/>
    <a:srgbClr val="1F497D"/>
    <a:srgbClr val="00FFFF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4" autoAdjust="0"/>
    <p:restoredTop sz="79572" autoAdjust="0"/>
  </p:normalViewPr>
  <p:slideViewPr>
    <p:cSldViewPr>
      <p:cViewPr>
        <p:scale>
          <a:sx n="75" d="100"/>
          <a:sy n="75" d="100"/>
        </p:scale>
        <p:origin x="-81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75DF5-813A-4609-8EBA-D0867C131EB9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E1B5F7B-4A5E-46D8-80E3-0E492912F981}">
      <dgm:prSet phldrT="[Текст]"/>
      <dgm:spPr/>
      <dgm:t>
        <a:bodyPr/>
        <a:lstStyle/>
        <a:p>
          <a:r>
            <a:rPr lang="ru-RU" dirty="0" smtClean="0"/>
            <a:t>Дом ученых НЦЧ  РАН</a:t>
          </a:r>
          <a:endParaRPr lang="ru-RU" dirty="0"/>
        </a:p>
      </dgm:t>
    </dgm:pt>
    <dgm:pt modelId="{E3B51F0B-D043-47AC-A7BF-70E62FBFFD81}" type="parTrans" cxnId="{B8E3F720-262B-402F-86B4-2CF34086C412}">
      <dgm:prSet/>
      <dgm:spPr/>
      <dgm:t>
        <a:bodyPr/>
        <a:lstStyle/>
        <a:p>
          <a:endParaRPr lang="ru-RU"/>
        </a:p>
      </dgm:t>
    </dgm:pt>
    <dgm:pt modelId="{B9EB7BE5-8A1A-45E4-A75B-E655EF104379}" type="sibTrans" cxnId="{B8E3F720-262B-402F-86B4-2CF34086C412}">
      <dgm:prSet/>
      <dgm:spPr/>
      <dgm:t>
        <a:bodyPr/>
        <a:lstStyle/>
        <a:p>
          <a:endParaRPr lang="ru-RU"/>
        </a:p>
      </dgm:t>
    </dgm:pt>
    <dgm:pt modelId="{909D9AA0-2916-4825-8C51-67DE8538E01F}">
      <dgm:prSet phldrT="[Текст]"/>
      <dgm:spPr/>
      <dgm:t>
        <a:bodyPr/>
        <a:lstStyle/>
        <a:p>
          <a:r>
            <a:rPr lang="ru-RU" dirty="0" smtClean="0"/>
            <a:t>Дом ученых НЦЧ  РАН</a:t>
          </a:r>
        </a:p>
        <a:p>
          <a:r>
            <a:rPr lang="ru-RU" dirty="0" smtClean="0"/>
            <a:t>(киноконцертный зал, Большая гостиная) </a:t>
          </a:r>
          <a:endParaRPr lang="ru-RU" dirty="0"/>
        </a:p>
      </dgm:t>
    </dgm:pt>
    <dgm:pt modelId="{8C103048-050D-4AFE-96B6-94AA2751D1C4}" type="parTrans" cxnId="{5176755A-955D-4A9F-8A73-C54E1E9E84CB}">
      <dgm:prSet/>
      <dgm:spPr/>
      <dgm:t>
        <a:bodyPr/>
        <a:lstStyle/>
        <a:p>
          <a:endParaRPr lang="ru-RU"/>
        </a:p>
      </dgm:t>
    </dgm:pt>
    <dgm:pt modelId="{83AB5A82-C2E1-4EFE-BA6E-E9233B9C99D6}" type="sibTrans" cxnId="{5176755A-955D-4A9F-8A73-C54E1E9E84CB}">
      <dgm:prSet/>
      <dgm:spPr/>
      <dgm:t>
        <a:bodyPr/>
        <a:lstStyle/>
        <a:p>
          <a:endParaRPr lang="ru-RU"/>
        </a:p>
      </dgm:t>
    </dgm:pt>
    <dgm:pt modelId="{41018E13-4170-45DE-89C9-AF5DBCFDC3CF}">
      <dgm:prSet phldrT="[Текст]"/>
      <dgm:spPr/>
      <dgm:t>
        <a:bodyPr/>
        <a:lstStyle/>
        <a:p>
          <a:r>
            <a:rPr lang="ru-RU" dirty="0" smtClean="0"/>
            <a:t>Спортивный комплекс)</a:t>
          </a:r>
          <a:endParaRPr lang="ru-RU" dirty="0"/>
        </a:p>
      </dgm:t>
    </dgm:pt>
    <dgm:pt modelId="{D7C247DD-D93D-4FE7-98DA-9A7C5CAC5027}" type="parTrans" cxnId="{8A19DD15-73ED-4BFC-B53D-FB47E1CE289F}">
      <dgm:prSet/>
      <dgm:spPr/>
      <dgm:t>
        <a:bodyPr/>
        <a:lstStyle/>
        <a:p>
          <a:endParaRPr lang="ru-RU"/>
        </a:p>
      </dgm:t>
    </dgm:pt>
    <dgm:pt modelId="{C69A47BC-7493-4C0D-9375-66EEFD2F0EC4}" type="sibTrans" cxnId="{8A19DD15-73ED-4BFC-B53D-FB47E1CE289F}">
      <dgm:prSet/>
      <dgm:spPr/>
      <dgm:t>
        <a:bodyPr/>
        <a:lstStyle/>
        <a:p>
          <a:endParaRPr lang="ru-RU"/>
        </a:p>
      </dgm:t>
    </dgm:pt>
    <dgm:pt modelId="{5CD9D094-5B72-4F8B-9D3C-944DBAC11B2D}" type="pres">
      <dgm:prSet presAssocID="{1CA75DF5-813A-4609-8EBA-D0867C131E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1F23BD-0696-4DE9-922D-C817CAC36D67}" type="pres">
      <dgm:prSet presAssocID="{DE1B5F7B-4A5E-46D8-80E3-0E492912F981}" presName="hierRoot1" presStyleCnt="0">
        <dgm:presLayoutVars>
          <dgm:hierBranch val="init"/>
        </dgm:presLayoutVars>
      </dgm:prSet>
      <dgm:spPr/>
    </dgm:pt>
    <dgm:pt modelId="{A6BA52F9-AB8B-4167-89D1-BF0B806CBD01}" type="pres">
      <dgm:prSet presAssocID="{DE1B5F7B-4A5E-46D8-80E3-0E492912F981}" presName="rootComposite1" presStyleCnt="0"/>
      <dgm:spPr/>
    </dgm:pt>
    <dgm:pt modelId="{7BE0DC11-21A0-4E4E-89EB-EEF588C9C720}" type="pres">
      <dgm:prSet presAssocID="{DE1B5F7B-4A5E-46D8-80E3-0E492912F9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FCE37-5556-4A00-A00C-A975192BEAD6}" type="pres">
      <dgm:prSet presAssocID="{DE1B5F7B-4A5E-46D8-80E3-0E492912F9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96C8D4-0276-4991-9070-D0E13A6548A4}" type="pres">
      <dgm:prSet presAssocID="{DE1B5F7B-4A5E-46D8-80E3-0E492912F981}" presName="hierChild2" presStyleCnt="0"/>
      <dgm:spPr/>
    </dgm:pt>
    <dgm:pt modelId="{8948B78C-F3C8-460E-A129-C7F9DAC77D13}" type="pres">
      <dgm:prSet presAssocID="{8C103048-050D-4AFE-96B6-94AA2751D1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A066AF2-F1E8-4433-9B82-06B45BBA739A}" type="pres">
      <dgm:prSet presAssocID="{909D9AA0-2916-4825-8C51-67DE8538E01F}" presName="hierRoot2" presStyleCnt="0">
        <dgm:presLayoutVars>
          <dgm:hierBranch val="init"/>
        </dgm:presLayoutVars>
      </dgm:prSet>
      <dgm:spPr/>
    </dgm:pt>
    <dgm:pt modelId="{030723AF-E3FD-4E85-8C02-3DC4B377BF46}" type="pres">
      <dgm:prSet presAssocID="{909D9AA0-2916-4825-8C51-67DE8538E01F}" presName="rootComposite" presStyleCnt="0"/>
      <dgm:spPr/>
    </dgm:pt>
    <dgm:pt modelId="{8F1E1878-1394-4F3F-BA25-5EABC90BE17D}" type="pres">
      <dgm:prSet presAssocID="{909D9AA0-2916-4825-8C51-67DE8538E01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A255E-4CA4-40B4-8769-42050FFC5E02}" type="pres">
      <dgm:prSet presAssocID="{909D9AA0-2916-4825-8C51-67DE8538E01F}" presName="rootConnector" presStyleLbl="node2" presStyleIdx="0" presStyleCnt="2"/>
      <dgm:spPr/>
      <dgm:t>
        <a:bodyPr/>
        <a:lstStyle/>
        <a:p>
          <a:endParaRPr lang="ru-RU"/>
        </a:p>
      </dgm:t>
    </dgm:pt>
    <dgm:pt modelId="{AA24AB58-F495-4686-B0D7-A65EBD3BBAAF}" type="pres">
      <dgm:prSet presAssocID="{909D9AA0-2916-4825-8C51-67DE8538E01F}" presName="hierChild4" presStyleCnt="0"/>
      <dgm:spPr/>
    </dgm:pt>
    <dgm:pt modelId="{9AA3661C-DCD5-4C86-9C68-214E8BFDA98B}" type="pres">
      <dgm:prSet presAssocID="{909D9AA0-2916-4825-8C51-67DE8538E01F}" presName="hierChild5" presStyleCnt="0"/>
      <dgm:spPr/>
    </dgm:pt>
    <dgm:pt modelId="{A4CB0414-866D-45EE-814B-72046B34A47A}" type="pres">
      <dgm:prSet presAssocID="{D7C247DD-D93D-4FE7-98DA-9A7C5CAC50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E6690C3-FC7C-41F8-96DC-26B977A1E31C}" type="pres">
      <dgm:prSet presAssocID="{41018E13-4170-45DE-89C9-AF5DBCFDC3CF}" presName="hierRoot2" presStyleCnt="0">
        <dgm:presLayoutVars>
          <dgm:hierBranch val="init"/>
        </dgm:presLayoutVars>
      </dgm:prSet>
      <dgm:spPr/>
    </dgm:pt>
    <dgm:pt modelId="{BF361313-AA08-44D7-81E7-7BDB827F758E}" type="pres">
      <dgm:prSet presAssocID="{41018E13-4170-45DE-89C9-AF5DBCFDC3CF}" presName="rootComposite" presStyleCnt="0"/>
      <dgm:spPr/>
    </dgm:pt>
    <dgm:pt modelId="{2B15768D-590A-4725-B5DC-0D607ECF6A42}" type="pres">
      <dgm:prSet presAssocID="{41018E13-4170-45DE-89C9-AF5DBCFDC3C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80E971-6E21-4869-90FB-7124DE0F39D5}" type="pres">
      <dgm:prSet presAssocID="{41018E13-4170-45DE-89C9-AF5DBCFDC3CF}" presName="rootConnector" presStyleLbl="node2" presStyleIdx="1" presStyleCnt="2"/>
      <dgm:spPr/>
      <dgm:t>
        <a:bodyPr/>
        <a:lstStyle/>
        <a:p>
          <a:endParaRPr lang="ru-RU"/>
        </a:p>
      </dgm:t>
    </dgm:pt>
    <dgm:pt modelId="{DB0F78DD-2B2C-4D80-A2B8-9F216E822DDA}" type="pres">
      <dgm:prSet presAssocID="{41018E13-4170-45DE-89C9-AF5DBCFDC3CF}" presName="hierChild4" presStyleCnt="0"/>
      <dgm:spPr/>
    </dgm:pt>
    <dgm:pt modelId="{297D0107-F6AF-4652-B7F7-20986E62B17F}" type="pres">
      <dgm:prSet presAssocID="{41018E13-4170-45DE-89C9-AF5DBCFDC3CF}" presName="hierChild5" presStyleCnt="0"/>
      <dgm:spPr/>
    </dgm:pt>
    <dgm:pt modelId="{F6A9ECD5-FB17-4D72-B402-2EDE7EFD5CC3}" type="pres">
      <dgm:prSet presAssocID="{DE1B5F7B-4A5E-46D8-80E3-0E492912F981}" presName="hierChild3" presStyleCnt="0"/>
      <dgm:spPr/>
    </dgm:pt>
  </dgm:ptLst>
  <dgm:cxnLst>
    <dgm:cxn modelId="{C56A4EE8-0EFB-4BB8-89C2-374FBE163919}" type="presOf" srcId="{909D9AA0-2916-4825-8C51-67DE8538E01F}" destId="{8F1E1878-1394-4F3F-BA25-5EABC90BE17D}" srcOrd="0" destOrd="0" presId="urn:microsoft.com/office/officeart/2005/8/layout/orgChart1"/>
    <dgm:cxn modelId="{E5DB797F-842F-4643-A3F5-679B84540737}" type="presOf" srcId="{8C103048-050D-4AFE-96B6-94AA2751D1C4}" destId="{8948B78C-F3C8-460E-A129-C7F9DAC77D13}" srcOrd="0" destOrd="0" presId="urn:microsoft.com/office/officeart/2005/8/layout/orgChart1"/>
    <dgm:cxn modelId="{5176755A-955D-4A9F-8A73-C54E1E9E84CB}" srcId="{DE1B5F7B-4A5E-46D8-80E3-0E492912F981}" destId="{909D9AA0-2916-4825-8C51-67DE8538E01F}" srcOrd="0" destOrd="0" parTransId="{8C103048-050D-4AFE-96B6-94AA2751D1C4}" sibTransId="{83AB5A82-C2E1-4EFE-BA6E-E9233B9C99D6}"/>
    <dgm:cxn modelId="{8A19DD15-73ED-4BFC-B53D-FB47E1CE289F}" srcId="{DE1B5F7B-4A5E-46D8-80E3-0E492912F981}" destId="{41018E13-4170-45DE-89C9-AF5DBCFDC3CF}" srcOrd="1" destOrd="0" parTransId="{D7C247DD-D93D-4FE7-98DA-9A7C5CAC5027}" sibTransId="{C69A47BC-7493-4C0D-9375-66EEFD2F0EC4}"/>
    <dgm:cxn modelId="{BD66580C-C354-4F21-ADA9-876F68798231}" type="presOf" srcId="{DE1B5F7B-4A5E-46D8-80E3-0E492912F981}" destId="{7BE0DC11-21A0-4E4E-89EB-EEF588C9C720}" srcOrd="0" destOrd="0" presId="urn:microsoft.com/office/officeart/2005/8/layout/orgChart1"/>
    <dgm:cxn modelId="{D22781C6-44AA-4499-92F5-00B5A70DB3AB}" type="presOf" srcId="{41018E13-4170-45DE-89C9-AF5DBCFDC3CF}" destId="{E080E971-6E21-4869-90FB-7124DE0F39D5}" srcOrd="1" destOrd="0" presId="urn:microsoft.com/office/officeart/2005/8/layout/orgChart1"/>
    <dgm:cxn modelId="{392D584F-D548-4187-85F6-77022F5E8C7A}" type="presOf" srcId="{DE1B5F7B-4A5E-46D8-80E3-0E492912F981}" destId="{CFBFCE37-5556-4A00-A00C-A975192BEAD6}" srcOrd="1" destOrd="0" presId="urn:microsoft.com/office/officeart/2005/8/layout/orgChart1"/>
    <dgm:cxn modelId="{4A0507BF-40DE-4FE0-9A3A-BA00388232A2}" type="presOf" srcId="{1CA75DF5-813A-4609-8EBA-D0867C131EB9}" destId="{5CD9D094-5B72-4F8B-9D3C-944DBAC11B2D}" srcOrd="0" destOrd="0" presId="urn:microsoft.com/office/officeart/2005/8/layout/orgChart1"/>
    <dgm:cxn modelId="{8581EDA8-9E24-4F68-9050-1859777AEF0F}" type="presOf" srcId="{909D9AA0-2916-4825-8C51-67DE8538E01F}" destId="{897A255E-4CA4-40B4-8769-42050FFC5E02}" srcOrd="1" destOrd="0" presId="urn:microsoft.com/office/officeart/2005/8/layout/orgChart1"/>
    <dgm:cxn modelId="{B8E3F720-262B-402F-86B4-2CF34086C412}" srcId="{1CA75DF5-813A-4609-8EBA-D0867C131EB9}" destId="{DE1B5F7B-4A5E-46D8-80E3-0E492912F981}" srcOrd="0" destOrd="0" parTransId="{E3B51F0B-D043-47AC-A7BF-70E62FBFFD81}" sibTransId="{B9EB7BE5-8A1A-45E4-A75B-E655EF104379}"/>
    <dgm:cxn modelId="{9A028410-B95F-4FE2-ACDE-B04C2BE7E439}" type="presOf" srcId="{D7C247DD-D93D-4FE7-98DA-9A7C5CAC5027}" destId="{A4CB0414-866D-45EE-814B-72046B34A47A}" srcOrd="0" destOrd="0" presId="urn:microsoft.com/office/officeart/2005/8/layout/orgChart1"/>
    <dgm:cxn modelId="{0B576F8B-FA27-4F95-BF62-F9341364214E}" type="presOf" srcId="{41018E13-4170-45DE-89C9-AF5DBCFDC3CF}" destId="{2B15768D-590A-4725-B5DC-0D607ECF6A42}" srcOrd="0" destOrd="0" presId="urn:microsoft.com/office/officeart/2005/8/layout/orgChart1"/>
    <dgm:cxn modelId="{2C70720E-B58E-41E6-974C-9650329B061B}" type="presParOf" srcId="{5CD9D094-5B72-4F8B-9D3C-944DBAC11B2D}" destId="{811F23BD-0696-4DE9-922D-C817CAC36D67}" srcOrd="0" destOrd="0" presId="urn:microsoft.com/office/officeart/2005/8/layout/orgChart1"/>
    <dgm:cxn modelId="{82A0AD45-A158-4394-813F-C0D516B7AB82}" type="presParOf" srcId="{811F23BD-0696-4DE9-922D-C817CAC36D67}" destId="{A6BA52F9-AB8B-4167-89D1-BF0B806CBD01}" srcOrd="0" destOrd="0" presId="urn:microsoft.com/office/officeart/2005/8/layout/orgChart1"/>
    <dgm:cxn modelId="{EDDEE76C-573D-4E4E-A797-4DB26F620587}" type="presParOf" srcId="{A6BA52F9-AB8B-4167-89D1-BF0B806CBD01}" destId="{7BE0DC11-21A0-4E4E-89EB-EEF588C9C720}" srcOrd="0" destOrd="0" presId="urn:microsoft.com/office/officeart/2005/8/layout/orgChart1"/>
    <dgm:cxn modelId="{B0F6CFB1-AA0A-4E5C-8203-850355C67524}" type="presParOf" srcId="{A6BA52F9-AB8B-4167-89D1-BF0B806CBD01}" destId="{CFBFCE37-5556-4A00-A00C-A975192BEAD6}" srcOrd="1" destOrd="0" presId="urn:microsoft.com/office/officeart/2005/8/layout/orgChart1"/>
    <dgm:cxn modelId="{397DBC72-1309-43BC-B508-521285EF4566}" type="presParOf" srcId="{811F23BD-0696-4DE9-922D-C817CAC36D67}" destId="{A196C8D4-0276-4991-9070-D0E13A6548A4}" srcOrd="1" destOrd="0" presId="urn:microsoft.com/office/officeart/2005/8/layout/orgChart1"/>
    <dgm:cxn modelId="{AC486487-73FD-4EB7-9421-DA7A97CC721E}" type="presParOf" srcId="{A196C8D4-0276-4991-9070-D0E13A6548A4}" destId="{8948B78C-F3C8-460E-A129-C7F9DAC77D13}" srcOrd="0" destOrd="0" presId="urn:microsoft.com/office/officeart/2005/8/layout/orgChart1"/>
    <dgm:cxn modelId="{B2ADD49A-7B49-4FDB-8B9F-4C2F925C7F17}" type="presParOf" srcId="{A196C8D4-0276-4991-9070-D0E13A6548A4}" destId="{AA066AF2-F1E8-4433-9B82-06B45BBA739A}" srcOrd="1" destOrd="0" presId="urn:microsoft.com/office/officeart/2005/8/layout/orgChart1"/>
    <dgm:cxn modelId="{FCFBFB1B-5D0A-4063-A147-756EF9B7A0CE}" type="presParOf" srcId="{AA066AF2-F1E8-4433-9B82-06B45BBA739A}" destId="{030723AF-E3FD-4E85-8C02-3DC4B377BF46}" srcOrd="0" destOrd="0" presId="urn:microsoft.com/office/officeart/2005/8/layout/orgChart1"/>
    <dgm:cxn modelId="{AB14F968-93DC-4535-A7D2-F4AF7BEB2C8D}" type="presParOf" srcId="{030723AF-E3FD-4E85-8C02-3DC4B377BF46}" destId="{8F1E1878-1394-4F3F-BA25-5EABC90BE17D}" srcOrd="0" destOrd="0" presId="urn:microsoft.com/office/officeart/2005/8/layout/orgChart1"/>
    <dgm:cxn modelId="{0EFDF4B5-CC5E-42D4-905F-2C6513F371BA}" type="presParOf" srcId="{030723AF-E3FD-4E85-8C02-3DC4B377BF46}" destId="{897A255E-4CA4-40B4-8769-42050FFC5E02}" srcOrd="1" destOrd="0" presId="urn:microsoft.com/office/officeart/2005/8/layout/orgChart1"/>
    <dgm:cxn modelId="{C2D5C344-8446-472F-A333-50A7C91C3296}" type="presParOf" srcId="{AA066AF2-F1E8-4433-9B82-06B45BBA739A}" destId="{AA24AB58-F495-4686-B0D7-A65EBD3BBAAF}" srcOrd="1" destOrd="0" presId="urn:microsoft.com/office/officeart/2005/8/layout/orgChart1"/>
    <dgm:cxn modelId="{C5EA36F2-88A7-4E23-8CF3-374100D87514}" type="presParOf" srcId="{AA066AF2-F1E8-4433-9B82-06B45BBA739A}" destId="{9AA3661C-DCD5-4C86-9C68-214E8BFDA98B}" srcOrd="2" destOrd="0" presId="urn:microsoft.com/office/officeart/2005/8/layout/orgChart1"/>
    <dgm:cxn modelId="{1C22740F-A874-4E60-9DFE-99ADDC38115D}" type="presParOf" srcId="{A196C8D4-0276-4991-9070-D0E13A6548A4}" destId="{A4CB0414-866D-45EE-814B-72046B34A47A}" srcOrd="2" destOrd="0" presId="urn:microsoft.com/office/officeart/2005/8/layout/orgChart1"/>
    <dgm:cxn modelId="{22EA7E69-F641-4EF3-90F0-82CDFF63DCB2}" type="presParOf" srcId="{A196C8D4-0276-4991-9070-D0E13A6548A4}" destId="{EE6690C3-FC7C-41F8-96DC-26B977A1E31C}" srcOrd="3" destOrd="0" presId="urn:microsoft.com/office/officeart/2005/8/layout/orgChart1"/>
    <dgm:cxn modelId="{63BDA3FA-0452-4CD5-867A-3C9F5570DECD}" type="presParOf" srcId="{EE6690C3-FC7C-41F8-96DC-26B977A1E31C}" destId="{BF361313-AA08-44D7-81E7-7BDB827F758E}" srcOrd="0" destOrd="0" presId="urn:microsoft.com/office/officeart/2005/8/layout/orgChart1"/>
    <dgm:cxn modelId="{73D219B8-ADD8-454D-93B9-91104A6DA771}" type="presParOf" srcId="{BF361313-AA08-44D7-81E7-7BDB827F758E}" destId="{2B15768D-590A-4725-B5DC-0D607ECF6A42}" srcOrd="0" destOrd="0" presId="urn:microsoft.com/office/officeart/2005/8/layout/orgChart1"/>
    <dgm:cxn modelId="{2DF81D81-22AC-4B09-91E4-A6784122F9A0}" type="presParOf" srcId="{BF361313-AA08-44D7-81E7-7BDB827F758E}" destId="{E080E971-6E21-4869-90FB-7124DE0F39D5}" srcOrd="1" destOrd="0" presId="urn:microsoft.com/office/officeart/2005/8/layout/orgChart1"/>
    <dgm:cxn modelId="{E82E8537-A310-4DF3-8203-C7C010DE2953}" type="presParOf" srcId="{EE6690C3-FC7C-41F8-96DC-26B977A1E31C}" destId="{DB0F78DD-2B2C-4D80-A2B8-9F216E822DDA}" srcOrd="1" destOrd="0" presId="urn:microsoft.com/office/officeart/2005/8/layout/orgChart1"/>
    <dgm:cxn modelId="{D4E35776-4843-481A-B8DE-D592FD96B86B}" type="presParOf" srcId="{EE6690C3-FC7C-41F8-96DC-26B977A1E31C}" destId="{297D0107-F6AF-4652-B7F7-20986E62B17F}" srcOrd="2" destOrd="0" presId="urn:microsoft.com/office/officeart/2005/8/layout/orgChart1"/>
    <dgm:cxn modelId="{221D90AF-8D2C-4C69-AECC-B836C21B50AA}" type="presParOf" srcId="{811F23BD-0696-4DE9-922D-C817CAC36D67}" destId="{F6A9ECD5-FB17-4D72-B402-2EDE7EFD5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B294E-3975-4E9D-B8F1-B49DF0B90BF2}" type="doc">
      <dgm:prSet loTypeId="urn:microsoft.com/office/officeart/2005/8/layout/radial6" loCatId="cycle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614842-61A0-47CF-8A7A-218776495BB6}">
      <dgm:prSet phldrT="[Текст]"/>
      <dgm:spPr/>
      <dgm:t>
        <a:bodyPr/>
        <a:lstStyle/>
        <a:p>
          <a:r>
            <a:rPr lang="ru-RU" dirty="0" smtClean="0"/>
            <a:t>Большая гостиная</a:t>
          </a:r>
          <a:endParaRPr lang="ru-RU" dirty="0"/>
        </a:p>
      </dgm:t>
    </dgm:pt>
    <dgm:pt modelId="{8479039B-6329-4559-942A-A2D12742A0F6}" type="parTrans" cxnId="{83326C4B-FF1D-4DB3-9C56-491546B686FE}">
      <dgm:prSet/>
      <dgm:spPr/>
      <dgm:t>
        <a:bodyPr/>
        <a:lstStyle/>
        <a:p>
          <a:endParaRPr lang="ru-RU"/>
        </a:p>
      </dgm:t>
    </dgm:pt>
    <dgm:pt modelId="{C3019F55-CF5E-464C-85DE-56CE0AE2F22A}" type="sibTrans" cxnId="{83326C4B-FF1D-4DB3-9C56-491546B686FE}">
      <dgm:prSet/>
      <dgm:spPr/>
      <dgm:t>
        <a:bodyPr/>
        <a:lstStyle/>
        <a:p>
          <a:endParaRPr lang="ru-RU"/>
        </a:p>
      </dgm:t>
    </dgm:pt>
    <dgm:pt modelId="{13DE9F87-57F5-46CE-8BA0-DF03675D64A4}">
      <dgm:prSet phldrT="[Текст]" custT="1"/>
      <dgm:spPr/>
      <dgm:t>
        <a:bodyPr/>
        <a:lstStyle/>
        <a:p>
          <a:r>
            <a:rPr lang="ru-RU" sz="1200" dirty="0" err="1" smtClean="0"/>
            <a:t>Киноклуб</a:t>
          </a:r>
          <a:r>
            <a:rPr lang="ru-RU" sz="1200" dirty="0" smtClean="0"/>
            <a:t> «Калейдоскоп</a:t>
          </a:r>
          <a:r>
            <a:rPr lang="ru-RU" sz="1200" dirty="0" smtClean="0"/>
            <a:t>»,</a:t>
          </a:r>
          <a:r>
            <a:rPr lang="en-US" sz="1200" b="0" i="0" dirty="0" smtClean="0"/>
            <a:t>«L</a:t>
          </a:r>
          <a:r>
            <a:rPr lang="ru-RU" sz="1200" b="0" i="0" dirty="0" err="1" smtClean="0"/>
            <a:t>екторИум</a:t>
          </a:r>
          <a:r>
            <a:rPr lang="ru-RU" sz="1200" b="1" i="0" dirty="0" smtClean="0"/>
            <a:t>»</a:t>
          </a:r>
          <a:endParaRPr lang="ru-RU" sz="1200" dirty="0"/>
        </a:p>
      </dgm:t>
    </dgm:pt>
    <dgm:pt modelId="{58FF33CA-19A3-4201-B1F3-1EB61A5DF299}" type="parTrans" cxnId="{D88DC7A2-C1C2-46C5-AD1E-1E3737AFF846}">
      <dgm:prSet/>
      <dgm:spPr/>
      <dgm:t>
        <a:bodyPr/>
        <a:lstStyle/>
        <a:p>
          <a:endParaRPr lang="ru-RU"/>
        </a:p>
      </dgm:t>
    </dgm:pt>
    <dgm:pt modelId="{FD4046BB-BBA9-43E3-9CD1-8E622CA541C9}" type="sibTrans" cxnId="{D88DC7A2-C1C2-46C5-AD1E-1E3737AFF846}">
      <dgm:prSet/>
      <dgm:spPr/>
      <dgm:t>
        <a:bodyPr/>
        <a:lstStyle/>
        <a:p>
          <a:endParaRPr lang="ru-RU"/>
        </a:p>
      </dgm:t>
    </dgm:pt>
    <dgm:pt modelId="{7177DABB-06BD-42E6-9715-8B3B5EF76600}">
      <dgm:prSet phldrT="[Текст]" custT="1"/>
      <dgm:spPr/>
      <dgm:t>
        <a:bodyPr/>
        <a:lstStyle/>
        <a:p>
          <a:r>
            <a:rPr lang="ru-RU" sz="1100" dirty="0" smtClean="0"/>
            <a:t>Праздничные </a:t>
          </a:r>
          <a:r>
            <a:rPr lang="ru-RU" sz="1100" dirty="0" smtClean="0"/>
            <a:t>вечера</a:t>
          </a:r>
          <a:endParaRPr lang="ru-RU" sz="1100" dirty="0"/>
        </a:p>
      </dgm:t>
    </dgm:pt>
    <dgm:pt modelId="{FECDE444-83CF-448B-9681-A1E6DE675FCF}" type="parTrans" cxnId="{5491F5E6-A398-492B-AED6-8FEB0750CB08}">
      <dgm:prSet/>
      <dgm:spPr/>
      <dgm:t>
        <a:bodyPr/>
        <a:lstStyle/>
        <a:p>
          <a:endParaRPr lang="ru-RU"/>
        </a:p>
      </dgm:t>
    </dgm:pt>
    <dgm:pt modelId="{20860B21-71AE-456C-BC6C-BCA8A3B9C9DF}" type="sibTrans" cxnId="{5491F5E6-A398-492B-AED6-8FEB0750CB08}">
      <dgm:prSet/>
      <dgm:spPr/>
      <dgm:t>
        <a:bodyPr/>
        <a:lstStyle/>
        <a:p>
          <a:endParaRPr lang="ru-RU"/>
        </a:p>
      </dgm:t>
    </dgm:pt>
    <dgm:pt modelId="{2A7E93D6-680C-4A19-BD1E-AF18D1C1A673}">
      <dgm:prSet phldrT="[Текст]" custT="1"/>
      <dgm:spPr/>
      <dgm:t>
        <a:bodyPr/>
        <a:lstStyle/>
        <a:p>
          <a:r>
            <a:rPr lang="ru-RU" sz="1100" dirty="0" smtClean="0"/>
            <a:t>Встречи, лекции с  общественными деятелями</a:t>
          </a:r>
          <a:endParaRPr lang="ru-RU" sz="1100" dirty="0"/>
        </a:p>
      </dgm:t>
    </dgm:pt>
    <dgm:pt modelId="{45955267-394F-4CA3-BBA9-BB84D7F632F8}" type="parTrans" cxnId="{7E238472-3BA6-42B9-B60D-1016FBD2DC5D}">
      <dgm:prSet/>
      <dgm:spPr/>
      <dgm:t>
        <a:bodyPr/>
        <a:lstStyle/>
        <a:p>
          <a:endParaRPr lang="ru-RU"/>
        </a:p>
      </dgm:t>
    </dgm:pt>
    <dgm:pt modelId="{5C83F3C9-A6AB-4D93-9620-DA5A03EDFBB9}" type="sibTrans" cxnId="{7E238472-3BA6-42B9-B60D-1016FBD2DC5D}">
      <dgm:prSet/>
      <dgm:spPr/>
      <dgm:t>
        <a:bodyPr/>
        <a:lstStyle/>
        <a:p>
          <a:endParaRPr lang="ru-RU"/>
        </a:p>
      </dgm:t>
    </dgm:pt>
    <dgm:pt modelId="{28002D3D-B6E3-4A7A-8BDE-69F06676F57B}">
      <dgm:prSet phldrT="[Текст]" custT="1"/>
      <dgm:spPr/>
      <dgm:t>
        <a:bodyPr/>
        <a:lstStyle/>
        <a:p>
          <a:r>
            <a:rPr lang="ru-RU" sz="1100" dirty="0" smtClean="0"/>
            <a:t>Научные семинары и конференции</a:t>
          </a:r>
          <a:endParaRPr lang="ru-RU" sz="1100" dirty="0"/>
        </a:p>
      </dgm:t>
    </dgm:pt>
    <dgm:pt modelId="{688DF500-60D9-4660-930F-9296057C398C}" type="parTrans" cxnId="{EF944567-5965-4683-8476-194F6C7C6694}">
      <dgm:prSet/>
      <dgm:spPr/>
      <dgm:t>
        <a:bodyPr/>
        <a:lstStyle/>
        <a:p>
          <a:endParaRPr lang="ru-RU"/>
        </a:p>
      </dgm:t>
    </dgm:pt>
    <dgm:pt modelId="{C27DD064-0B5F-49EA-BD8E-961DFCB2E3E4}" type="sibTrans" cxnId="{EF944567-5965-4683-8476-194F6C7C6694}">
      <dgm:prSet/>
      <dgm:spPr/>
      <dgm:t>
        <a:bodyPr/>
        <a:lstStyle/>
        <a:p>
          <a:endParaRPr lang="ru-RU"/>
        </a:p>
      </dgm:t>
    </dgm:pt>
    <dgm:pt modelId="{B3F7D008-0DD8-4B72-8CD6-257A0351E3C0}">
      <dgm:prSet phldrT="[Текст]"/>
      <dgm:spPr/>
      <dgm:t>
        <a:bodyPr/>
        <a:lstStyle/>
        <a:p>
          <a:r>
            <a:rPr lang="ru-RU" dirty="0" smtClean="0"/>
            <a:t>Концерты,</a:t>
          </a:r>
          <a:br>
            <a:rPr lang="ru-RU" dirty="0" smtClean="0"/>
          </a:br>
          <a:r>
            <a:rPr lang="ru-RU" dirty="0" smtClean="0"/>
            <a:t>детский абонемент</a:t>
          </a:r>
          <a:endParaRPr lang="ru-RU" dirty="0"/>
        </a:p>
      </dgm:t>
    </dgm:pt>
    <dgm:pt modelId="{FDB97A53-F85E-471B-9B53-9CDCE0433F7E}" type="parTrans" cxnId="{7582A2DA-CFB5-4343-ADBF-6AB89ACC1492}">
      <dgm:prSet/>
      <dgm:spPr/>
      <dgm:t>
        <a:bodyPr/>
        <a:lstStyle/>
        <a:p>
          <a:endParaRPr lang="ru-RU"/>
        </a:p>
      </dgm:t>
    </dgm:pt>
    <dgm:pt modelId="{B1B5548F-D7AC-4228-9B16-FCF9581B0DF4}" type="sibTrans" cxnId="{7582A2DA-CFB5-4343-ADBF-6AB89ACC1492}">
      <dgm:prSet/>
      <dgm:spPr/>
      <dgm:t>
        <a:bodyPr/>
        <a:lstStyle/>
        <a:p>
          <a:endParaRPr lang="ru-RU"/>
        </a:p>
      </dgm:t>
    </dgm:pt>
    <dgm:pt modelId="{9F20C3A8-B5BE-4B19-9422-0FB581B29DD3}">
      <dgm:prSet phldrT="[Текст]"/>
      <dgm:spPr/>
      <dgm:t>
        <a:bodyPr/>
        <a:lstStyle/>
        <a:p>
          <a:r>
            <a:rPr lang="ru-RU" dirty="0" smtClean="0"/>
            <a:t>Кружки, секции, клубы</a:t>
          </a:r>
          <a:endParaRPr lang="ru-RU" dirty="0"/>
        </a:p>
      </dgm:t>
    </dgm:pt>
    <dgm:pt modelId="{42091507-9B9B-4B52-B624-3F2AABC3ADDD}" type="parTrans" cxnId="{8AD34024-AE48-4FB2-8BD4-97B010773DA9}">
      <dgm:prSet/>
      <dgm:spPr/>
      <dgm:t>
        <a:bodyPr/>
        <a:lstStyle/>
        <a:p>
          <a:endParaRPr lang="ru-RU"/>
        </a:p>
      </dgm:t>
    </dgm:pt>
    <dgm:pt modelId="{E745DAF6-2E05-48E7-9B0A-F37A02A8885F}" type="sibTrans" cxnId="{8AD34024-AE48-4FB2-8BD4-97B010773DA9}">
      <dgm:prSet/>
      <dgm:spPr/>
      <dgm:t>
        <a:bodyPr/>
        <a:lstStyle/>
        <a:p>
          <a:endParaRPr lang="ru-RU"/>
        </a:p>
      </dgm:t>
    </dgm:pt>
    <dgm:pt modelId="{8EAE3379-517A-48DF-9319-D3C8F580A8BD}">
      <dgm:prSet phldrT="[Текст]" custT="1"/>
      <dgm:spPr/>
      <dgm:t>
        <a:bodyPr/>
        <a:lstStyle/>
        <a:p>
          <a:r>
            <a:rPr lang="ru-RU" sz="1100" dirty="0" smtClean="0"/>
            <a:t>Художественные выставки</a:t>
          </a:r>
          <a:endParaRPr lang="ru-RU" sz="1100" dirty="0"/>
        </a:p>
      </dgm:t>
    </dgm:pt>
    <dgm:pt modelId="{ECC2A314-5200-42DE-9229-6DFE811A7AD0}" type="parTrans" cxnId="{C57D2B69-05ED-4E93-B7F1-5614CBCD27D5}">
      <dgm:prSet/>
      <dgm:spPr/>
      <dgm:t>
        <a:bodyPr/>
        <a:lstStyle/>
        <a:p>
          <a:endParaRPr lang="ru-RU"/>
        </a:p>
      </dgm:t>
    </dgm:pt>
    <dgm:pt modelId="{5FF0F040-017F-487B-98B4-A687872FDAE1}" type="sibTrans" cxnId="{C57D2B69-05ED-4E93-B7F1-5614CBCD27D5}">
      <dgm:prSet/>
      <dgm:spPr/>
      <dgm:t>
        <a:bodyPr/>
        <a:lstStyle/>
        <a:p>
          <a:endParaRPr lang="ru-RU"/>
        </a:p>
      </dgm:t>
    </dgm:pt>
    <dgm:pt modelId="{F3C1AA9D-E378-4C19-8E09-0CB9534CA3A4}" type="pres">
      <dgm:prSet presAssocID="{28AB294E-3975-4E9D-B8F1-B49DF0B90B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AE001-B65E-4805-8C7E-5A25ED7C6697}" type="pres">
      <dgm:prSet presAssocID="{D8614842-61A0-47CF-8A7A-218776495BB6}" presName="centerShape" presStyleLbl="node0" presStyleIdx="0" presStyleCnt="1"/>
      <dgm:spPr/>
      <dgm:t>
        <a:bodyPr/>
        <a:lstStyle/>
        <a:p>
          <a:endParaRPr lang="ru-RU"/>
        </a:p>
      </dgm:t>
    </dgm:pt>
    <dgm:pt modelId="{66E8AD71-0FC0-43E7-A69F-5BE502A65287}" type="pres">
      <dgm:prSet presAssocID="{13DE9F87-57F5-46CE-8BA0-DF03675D64A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84C0F-1F77-4B59-BCC1-DFE268B9F9A5}" type="pres">
      <dgm:prSet presAssocID="{13DE9F87-57F5-46CE-8BA0-DF03675D64A4}" presName="dummy" presStyleCnt="0"/>
      <dgm:spPr/>
    </dgm:pt>
    <dgm:pt modelId="{B0394837-DF96-42F4-BC67-68285490F188}" type="pres">
      <dgm:prSet presAssocID="{FD4046BB-BBA9-43E3-9CD1-8E622CA541C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874F45C7-0C48-4BA9-8BB3-D867015F1193}" type="pres">
      <dgm:prSet presAssocID="{7177DABB-06BD-42E6-9715-8B3B5EF76600}" presName="node" presStyleLbl="node1" presStyleIdx="1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FB90CF7-9B78-4AB4-A0A9-822937B518C2}" type="pres">
      <dgm:prSet presAssocID="{7177DABB-06BD-42E6-9715-8B3B5EF76600}" presName="dummy" presStyleCnt="0"/>
      <dgm:spPr/>
    </dgm:pt>
    <dgm:pt modelId="{358B2185-0A78-4355-ABE3-13CB041F60FA}" type="pres">
      <dgm:prSet presAssocID="{20860B21-71AE-456C-BC6C-BCA8A3B9C9D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C6D1070-E870-43DA-8D5B-AC9BD46E82E8}" type="pres">
      <dgm:prSet presAssocID="{8EAE3379-517A-48DF-9319-D3C8F580A8BD}" presName="node" presStyleLbl="node1" presStyleIdx="2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A319D67-C093-4750-955B-32F3714C5D2D}" type="pres">
      <dgm:prSet presAssocID="{8EAE3379-517A-48DF-9319-D3C8F580A8BD}" presName="dummy" presStyleCnt="0"/>
      <dgm:spPr/>
    </dgm:pt>
    <dgm:pt modelId="{5F677922-A465-48CB-9D8A-05884BD3DCC3}" type="pres">
      <dgm:prSet presAssocID="{5FF0F040-017F-487B-98B4-A687872FDAE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AD74737-FE5F-4BA9-9425-D25A3809C2C8}" type="pres">
      <dgm:prSet presAssocID="{9F20C3A8-B5BE-4B19-9422-0FB581B29DD3}" presName="node" presStyleLbl="node1" presStyleIdx="3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1343E99-037A-4D66-A901-940211BF94A7}" type="pres">
      <dgm:prSet presAssocID="{9F20C3A8-B5BE-4B19-9422-0FB581B29DD3}" presName="dummy" presStyleCnt="0"/>
      <dgm:spPr/>
    </dgm:pt>
    <dgm:pt modelId="{BD504A06-849D-42F6-8952-64480C238815}" type="pres">
      <dgm:prSet presAssocID="{E745DAF6-2E05-48E7-9B0A-F37A02A8885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36201D1-9153-42AB-9503-A3529A445FD1}" type="pres">
      <dgm:prSet presAssocID="{B3F7D008-0DD8-4B72-8CD6-257A0351E3C0}" presName="node" presStyleLbl="node1" presStyleIdx="4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C1B5264-8757-4E2B-9B94-92B279B64DD6}" type="pres">
      <dgm:prSet presAssocID="{B3F7D008-0DD8-4B72-8CD6-257A0351E3C0}" presName="dummy" presStyleCnt="0"/>
      <dgm:spPr/>
    </dgm:pt>
    <dgm:pt modelId="{A27F7083-F910-4380-B8D0-31B32586078C}" type="pres">
      <dgm:prSet presAssocID="{B1B5548F-D7AC-4228-9B16-FCF9581B0DF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96374E3-ED3A-4431-BAB1-B5D2D01FF616}" type="pres">
      <dgm:prSet presAssocID="{2A7E93D6-680C-4A19-BD1E-AF18D1C1A67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B852-2194-4504-AC66-58F1F883A800}" type="pres">
      <dgm:prSet presAssocID="{2A7E93D6-680C-4A19-BD1E-AF18D1C1A673}" presName="dummy" presStyleCnt="0"/>
      <dgm:spPr/>
    </dgm:pt>
    <dgm:pt modelId="{D8639850-FE37-4C0E-848D-649C7A630BA6}" type="pres">
      <dgm:prSet presAssocID="{5C83F3C9-A6AB-4D93-9620-DA5A03EDFBB9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07F4699-C358-4B20-8BEF-2F8D2DE31011}" type="pres">
      <dgm:prSet presAssocID="{28002D3D-B6E3-4A7A-8BDE-69F06676F57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4C199-6F1C-4108-80D7-2E26BEB72094}" type="pres">
      <dgm:prSet presAssocID="{28002D3D-B6E3-4A7A-8BDE-69F06676F57B}" presName="dummy" presStyleCnt="0"/>
      <dgm:spPr/>
    </dgm:pt>
    <dgm:pt modelId="{843CC975-7F07-4E36-BA85-03AB29993C79}" type="pres">
      <dgm:prSet presAssocID="{C27DD064-0B5F-49EA-BD8E-961DFCB2E3E4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285331AE-CEEA-472B-9685-47D1AC4B369A}" type="presOf" srcId="{5C83F3C9-A6AB-4D93-9620-DA5A03EDFBB9}" destId="{D8639850-FE37-4C0E-848D-649C7A630BA6}" srcOrd="0" destOrd="0" presId="urn:microsoft.com/office/officeart/2005/8/layout/radial6"/>
    <dgm:cxn modelId="{543DAF52-0F3D-46DE-ABA9-71DA73A98BF8}" type="presOf" srcId="{7177DABB-06BD-42E6-9715-8B3B5EF76600}" destId="{874F45C7-0C48-4BA9-8BB3-D867015F1193}" srcOrd="0" destOrd="0" presId="urn:microsoft.com/office/officeart/2005/8/layout/radial6"/>
    <dgm:cxn modelId="{0A8A4E80-2E72-4DC8-BA2B-588AC2F9BB0E}" type="presOf" srcId="{2A7E93D6-680C-4A19-BD1E-AF18D1C1A673}" destId="{D96374E3-ED3A-4431-BAB1-B5D2D01FF616}" srcOrd="0" destOrd="0" presId="urn:microsoft.com/office/officeart/2005/8/layout/radial6"/>
    <dgm:cxn modelId="{77CCC617-5D0D-4FA5-9EED-42792A349747}" type="presOf" srcId="{20860B21-71AE-456C-BC6C-BCA8A3B9C9DF}" destId="{358B2185-0A78-4355-ABE3-13CB041F60FA}" srcOrd="0" destOrd="0" presId="urn:microsoft.com/office/officeart/2005/8/layout/radial6"/>
    <dgm:cxn modelId="{98D6EE91-930E-472C-AE68-B19DCD6ED40D}" type="presOf" srcId="{FD4046BB-BBA9-43E3-9CD1-8E622CA541C9}" destId="{B0394837-DF96-42F4-BC67-68285490F188}" srcOrd="0" destOrd="0" presId="urn:microsoft.com/office/officeart/2005/8/layout/radial6"/>
    <dgm:cxn modelId="{D88DC7A2-C1C2-46C5-AD1E-1E3737AFF846}" srcId="{D8614842-61A0-47CF-8A7A-218776495BB6}" destId="{13DE9F87-57F5-46CE-8BA0-DF03675D64A4}" srcOrd="0" destOrd="0" parTransId="{58FF33CA-19A3-4201-B1F3-1EB61A5DF299}" sibTransId="{FD4046BB-BBA9-43E3-9CD1-8E622CA541C9}"/>
    <dgm:cxn modelId="{EF944567-5965-4683-8476-194F6C7C6694}" srcId="{D8614842-61A0-47CF-8A7A-218776495BB6}" destId="{28002D3D-B6E3-4A7A-8BDE-69F06676F57B}" srcOrd="6" destOrd="0" parTransId="{688DF500-60D9-4660-930F-9296057C398C}" sibTransId="{C27DD064-0B5F-49EA-BD8E-961DFCB2E3E4}"/>
    <dgm:cxn modelId="{48C41051-E7A5-4335-B253-DBB434BEB3D0}" type="presOf" srcId="{B3F7D008-0DD8-4B72-8CD6-257A0351E3C0}" destId="{536201D1-9153-42AB-9503-A3529A445FD1}" srcOrd="0" destOrd="0" presId="urn:microsoft.com/office/officeart/2005/8/layout/radial6"/>
    <dgm:cxn modelId="{8A8522FC-9C6F-46F8-8D20-4F3E48334EBA}" type="presOf" srcId="{C27DD064-0B5F-49EA-BD8E-961DFCB2E3E4}" destId="{843CC975-7F07-4E36-BA85-03AB29993C79}" srcOrd="0" destOrd="0" presId="urn:microsoft.com/office/officeart/2005/8/layout/radial6"/>
    <dgm:cxn modelId="{7582A2DA-CFB5-4343-ADBF-6AB89ACC1492}" srcId="{D8614842-61A0-47CF-8A7A-218776495BB6}" destId="{B3F7D008-0DD8-4B72-8CD6-257A0351E3C0}" srcOrd="4" destOrd="0" parTransId="{FDB97A53-F85E-471B-9B53-9CDCE0433F7E}" sibTransId="{B1B5548F-D7AC-4228-9B16-FCF9581B0DF4}"/>
    <dgm:cxn modelId="{83326C4B-FF1D-4DB3-9C56-491546B686FE}" srcId="{28AB294E-3975-4E9D-B8F1-B49DF0B90BF2}" destId="{D8614842-61A0-47CF-8A7A-218776495BB6}" srcOrd="0" destOrd="0" parTransId="{8479039B-6329-4559-942A-A2D12742A0F6}" sibTransId="{C3019F55-CF5E-464C-85DE-56CE0AE2F22A}"/>
    <dgm:cxn modelId="{850EAD43-0774-4E22-8669-FBD5015E2DC4}" type="presOf" srcId="{D8614842-61A0-47CF-8A7A-218776495BB6}" destId="{5C3AE001-B65E-4805-8C7E-5A25ED7C6697}" srcOrd="0" destOrd="0" presId="urn:microsoft.com/office/officeart/2005/8/layout/radial6"/>
    <dgm:cxn modelId="{C57D2B69-05ED-4E93-B7F1-5614CBCD27D5}" srcId="{D8614842-61A0-47CF-8A7A-218776495BB6}" destId="{8EAE3379-517A-48DF-9319-D3C8F580A8BD}" srcOrd="2" destOrd="0" parTransId="{ECC2A314-5200-42DE-9229-6DFE811A7AD0}" sibTransId="{5FF0F040-017F-487B-98B4-A687872FDAE1}"/>
    <dgm:cxn modelId="{8AD34024-AE48-4FB2-8BD4-97B010773DA9}" srcId="{D8614842-61A0-47CF-8A7A-218776495BB6}" destId="{9F20C3A8-B5BE-4B19-9422-0FB581B29DD3}" srcOrd="3" destOrd="0" parTransId="{42091507-9B9B-4B52-B624-3F2AABC3ADDD}" sibTransId="{E745DAF6-2E05-48E7-9B0A-F37A02A8885F}"/>
    <dgm:cxn modelId="{78E76C2F-DE97-4D5A-8ABE-77CF56B0D5CB}" type="presOf" srcId="{13DE9F87-57F5-46CE-8BA0-DF03675D64A4}" destId="{66E8AD71-0FC0-43E7-A69F-5BE502A65287}" srcOrd="0" destOrd="0" presId="urn:microsoft.com/office/officeart/2005/8/layout/radial6"/>
    <dgm:cxn modelId="{589AA559-66D3-4E1C-8A68-13B19E616CAD}" type="presOf" srcId="{9F20C3A8-B5BE-4B19-9422-0FB581B29DD3}" destId="{4AD74737-FE5F-4BA9-9425-D25A3809C2C8}" srcOrd="0" destOrd="0" presId="urn:microsoft.com/office/officeart/2005/8/layout/radial6"/>
    <dgm:cxn modelId="{7E238472-3BA6-42B9-B60D-1016FBD2DC5D}" srcId="{D8614842-61A0-47CF-8A7A-218776495BB6}" destId="{2A7E93D6-680C-4A19-BD1E-AF18D1C1A673}" srcOrd="5" destOrd="0" parTransId="{45955267-394F-4CA3-BBA9-BB84D7F632F8}" sibTransId="{5C83F3C9-A6AB-4D93-9620-DA5A03EDFBB9}"/>
    <dgm:cxn modelId="{0EFA7A83-82E1-45B8-8767-70C3816D4639}" type="presOf" srcId="{5FF0F040-017F-487B-98B4-A687872FDAE1}" destId="{5F677922-A465-48CB-9D8A-05884BD3DCC3}" srcOrd="0" destOrd="0" presId="urn:microsoft.com/office/officeart/2005/8/layout/radial6"/>
    <dgm:cxn modelId="{D7CE73D8-DC08-4DF7-B88F-F64B495EE80B}" type="presOf" srcId="{28002D3D-B6E3-4A7A-8BDE-69F06676F57B}" destId="{507F4699-C358-4B20-8BEF-2F8D2DE31011}" srcOrd="0" destOrd="0" presId="urn:microsoft.com/office/officeart/2005/8/layout/radial6"/>
    <dgm:cxn modelId="{8EB5367F-64B3-424C-BB9A-32F850F30FE9}" type="presOf" srcId="{E745DAF6-2E05-48E7-9B0A-F37A02A8885F}" destId="{BD504A06-849D-42F6-8952-64480C238815}" srcOrd="0" destOrd="0" presId="urn:microsoft.com/office/officeart/2005/8/layout/radial6"/>
    <dgm:cxn modelId="{5491F5E6-A398-492B-AED6-8FEB0750CB08}" srcId="{D8614842-61A0-47CF-8A7A-218776495BB6}" destId="{7177DABB-06BD-42E6-9715-8B3B5EF76600}" srcOrd="1" destOrd="0" parTransId="{FECDE444-83CF-448B-9681-A1E6DE675FCF}" sibTransId="{20860B21-71AE-456C-BC6C-BCA8A3B9C9DF}"/>
    <dgm:cxn modelId="{C9EB4AFE-37E8-4D88-9C3A-479E82B5CE35}" type="presOf" srcId="{28AB294E-3975-4E9D-B8F1-B49DF0B90BF2}" destId="{F3C1AA9D-E378-4C19-8E09-0CB9534CA3A4}" srcOrd="0" destOrd="0" presId="urn:microsoft.com/office/officeart/2005/8/layout/radial6"/>
    <dgm:cxn modelId="{93DE5DF3-08E1-4108-9173-598C1669F9BB}" type="presOf" srcId="{B1B5548F-D7AC-4228-9B16-FCF9581B0DF4}" destId="{A27F7083-F910-4380-B8D0-31B32586078C}" srcOrd="0" destOrd="0" presId="urn:microsoft.com/office/officeart/2005/8/layout/radial6"/>
    <dgm:cxn modelId="{AD88A4A0-2C1A-470C-9D68-1677DFDC7206}" type="presOf" srcId="{8EAE3379-517A-48DF-9319-D3C8F580A8BD}" destId="{3C6D1070-E870-43DA-8D5B-AC9BD46E82E8}" srcOrd="0" destOrd="0" presId="urn:microsoft.com/office/officeart/2005/8/layout/radial6"/>
    <dgm:cxn modelId="{028A6A44-E508-407F-9484-F3F7FE3806D7}" type="presParOf" srcId="{F3C1AA9D-E378-4C19-8E09-0CB9534CA3A4}" destId="{5C3AE001-B65E-4805-8C7E-5A25ED7C6697}" srcOrd="0" destOrd="0" presId="urn:microsoft.com/office/officeart/2005/8/layout/radial6"/>
    <dgm:cxn modelId="{DC003C03-15D8-499A-84B3-D99EE6C1724F}" type="presParOf" srcId="{F3C1AA9D-E378-4C19-8E09-0CB9534CA3A4}" destId="{66E8AD71-0FC0-43E7-A69F-5BE502A65287}" srcOrd="1" destOrd="0" presId="urn:microsoft.com/office/officeart/2005/8/layout/radial6"/>
    <dgm:cxn modelId="{20ACDEA7-AFA3-4436-B983-09BDB54B76C8}" type="presParOf" srcId="{F3C1AA9D-E378-4C19-8E09-0CB9534CA3A4}" destId="{E4E84C0F-1F77-4B59-BCC1-DFE268B9F9A5}" srcOrd="2" destOrd="0" presId="urn:microsoft.com/office/officeart/2005/8/layout/radial6"/>
    <dgm:cxn modelId="{B1D83027-188D-484A-B6D1-89287B8CE42D}" type="presParOf" srcId="{F3C1AA9D-E378-4C19-8E09-0CB9534CA3A4}" destId="{B0394837-DF96-42F4-BC67-68285490F188}" srcOrd="3" destOrd="0" presId="urn:microsoft.com/office/officeart/2005/8/layout/radial6"/>
    <dgm:cxn modelId="{DEDAA25F-2C85-460E-8D49-1469067D8876}" type="presParOf" srcId="{F3C1AA9D-E378-4C19-8E09-0CB9534CA3A4}" destId="{874F45C7-0C48-4BA9-8BB3-D867015F1193}" srcOrd="4" destOrd="0" presId="urn:microsoft.com/office/officeart/2005/8/layout/radial6"/>
    <dgm:cxn modelId="{C10BCEAA-AC01-40DD-82C0-D08E70F5B5EC}" type="presParOf" srcId="{F3C1AA9D-E378-4C19-8E09-0CB9534CA3A4}" destId="{7FB90CF7-9B78-4AB4-A0A9-822937B518C2}" srcOrd="5" destOrd="0" presId="urn:microsoft.com/office/officeart/2005/8/layout/radial6"/>
    <dgm:cxn modelId="{D272E120-D9F7-4FCB-AEEC-307B26F67156}" type="presParOf" srcId="{F3C1AA9D-E378-4C19-8E09-0CB9534CA3A4}" destId="{358B2185-0A78-4355-ABE3-13CB041F60FA}" srcOrd="6" destOrd="0" presId="urn:microsoft.com/office/officeart/2005/8/layout/radial6"/>
    <dgm:cxn modelId="{2E8CAD51-F313-493E-AB47-12EF0D038BDC}" type="presParOf" srcId="{F3C1AA9D-E378-4C19-8E09-0CB9534CA3A4}" destId="{3C6D1070-E870-43DA-8D5B-AC9BD46E82E8}" srcOrd="7" destOrd="0" presId="urn:microsoft.com/office/officeart/2005/8/layout/radial6"/>
    <dgm:cxn modelId="{BDFA8D1D-B99E-4D1F-9F70-A1551A3D32D4}" type="presParOf" srcId="{F3C1AA9D-E378-4C19-8E09-0CB9534CA3A4}" destId="{1A319D67-C093-4750-955B-32F3714C5D2D}" srcOrd="8" destOrd="0" presId="urn:microsoft.com/office/officeart/2005/8/layout/radial6"/>
    <dgm:cxn modelId="{ECA7AA7F-63FC-4442-8196-4793761D580C}" type="presParOf" srcId="{F3C1AA9D-E378-4C19-8E09-0CB9534CA3A4}" destId="{5F677922-A465-48CB-9D8A-05884BD3DCC3}" srcOrd="9" destOrd="0" presId="urn:microsoft.com/office/officeart/2005/8/layout/radial6"/>
    <dgm:cxn modelId="{1AD58DBE-643B-400D-B5EF-BDA522894E3F}" type="presParOf" srcId="{F3C1AA9D-E378-4C19-8E09-0CB9534CA3A4}" destId="{4AD74737-FE5F-4BA9-9425-D25A3809C2C8}" srcOrd="10" destOrd="0" presId="urn:microsoft.com/office/officeart/2005/8/layout/radial6"/>
    <dgm:cxn modelId="{F5CF9A81-7A46-4D45-804F-70924ABCA265}" type="presParOf" srcId="{F3C1AA9D-E378-4C19-8E09-0CB9534CA3A4}" destId="{31343E99-037A-4D66-A901-940211BF94A7}" srcOrd="11" destOrd="0" presId="urn:microsoft.com/office/officeart/2005/8/layout/radial6"/>
    <dgm:cxn modelId="{9043D577-4EA5-40FE-B10D-A431CF35171E}" type="presParOf" srcId="{F3C1AA9D-E378-4C19-8E09-0CB9534CA3A4}" destId="{BD504A06-849D-42F6-8952-64480C238815}" srcOrd="12" destOrd="0" presId="urn:microsoft.com/office/officeart/2005/8/layout/radial6"/>
    <dgm:cxn modelId="{6F0623BB-33D9-463E-A586-6C0F40D32116}" type="presParOf" srcId="{F3C1AA9D-E378-4C19-8E09-0CB9534CA3A4}" destId="{536201D1-9153-42AB-9503-A3529A445FD1}" srcOrd="13" destOrd="0" presId="urn:microsoft.com/office/officeart/2005/8/layout/radial6"/>
    <dgm:cxn modelId="{AE4BA2EB-2037-429B-946E-DBBE01F77AAF}" type="presParOf" srcId="{F3C1AA9D-E378-4C19-8E09-0CB9534CA3A4}" destId="{0C1B5264-8757-4E2B-9B94-92B279B64DD6}" srcOrd="14" destOrd="0" presId="urn:microsoft.com/office/officeart/2005/8/layout/radial6"/>
    <dgm:cxn modelId="{EFA60B6D-9BA1-40DA-9F1A-7D40EBB7DC14}" type="presParOf" srcId="{F3C1AA9D-E378-4C19-8E09-0CB9534CA3A4}" destId="{A27F7083-F910-4380-B8D0-31B32586078C}" srcOrd="15" destOrd="0" presId="urn:microsoft.com/office/officeart/2005/8/layout/radial6"/>
    <dgm:cxn modelId="{8132CF81-7243-4CFD-A284-3488B0A89563}" type="presParOf" srcId="{F3C1AA9D-E378-4C19-8E09-0CB9534CA3A4}" destId="{D96374E3-ED3A-4431-BAB1-B5D2D01FF616}" srcOrd="16" destOrd="0" presId="urn:microsoft.com/office/officeart/2005/8/layout/radial6"/>
    <dgm:cxn modelId="{BF234267-4470-4000-BDAA-8A9FD3EDDDB7}" type="presParOf" srcId="{F3C1AA9D-E378-4C19-8E09-0CB9534CA3A4}" destId="{79BDB852-2194-4504-AC66-58F1F883A800}" srcOrd="17" destOrd="0" presId="urn:microsoft.com/office/officeart/2005/8/layout/radial6"/>
    <dgm:cxn modelId="{28E2D3B7-FEAB-4045-9F61-7825DC445819}" type="presParOf" srcId="{F3C1AA9D-E378-4C19-8E09-0CB9534CA3A4}" destId="{D8639850-FE37-4C0E-848D-649C7A630BA6}" srcOrd="18" destOrd="0" presId="urn:microsoft.com/office/officeart/2005/8/layout/radial6"/>
    <dgm:cxn modelId="{3706D4B2-7729-45EE-BA61-29353BF875CF}" type="presParOf" srcId="{F3C1AA9D-E378-4C19-8E09-0CB9534CA3A4}" destId="{507F4699-C358-4B20-8BEF-2F8D2DE31011}" srcOrd="19" destOrd="0" presId="urn:microsoft.com/office/officeart/2005/8/layout/radial6"/>
    <dgm:cxn modelId="{CBAFD307-90F0-4F55-9A82-65A752F2ED8C}" type="presParOf" srcId="{F3C1AA9D-E378-4C19-8E09-0CB9534CA3A4}" destId="{C884C199-6F1C-4108-80D7-2E26BEB72094}" srcOrd="20" destOrd="0" presId="urn:microsoft.com/office/officeart/2005/8/layout/radial6"/>
    <dgm:cxn modelId="{4AB4DD5B-FA47-4BE0-A5E7-250D6612480D}" type="presParOf" srcId="{F3C1AA9D-E378-4C19-8E09-0CB9534CA3A4}" destId="{843CC975-7F07-4E36-BA85-03AB29993C7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B294E-3975-4E9D-B8F1-B49DF0B90BF2}" type="doc">
      <dgm:prSet loTypeId="urn:microsoft.com/office/officeart/2005/8/layout/radial6" loCatId="cycle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8614842-61A0-47CF-8A7A-218776495BB6}">
      <dgm:prSet phldrT="[Текст]" custT="1"/>
      <dgm:spPr/>
      <dgm:t>
        <a:bodyPr/>
        <a:lstStyle/>
        <a:p>
          <a:r>
            <a:rPr lang="ru-RU" sz="1400" dirty="0" err="1" smtClean="0"/>
            <a:t>Кино-концертный</a:t>
          </a:r>
          <a:r>
            <a:rPr lang="ru-RU" sz="1400" dirty="0" smtClean="0"/>
            <a:t> зал Дома ученых</a:t>
          </a:r>
          <a:endParaRPr lang="ru-RU" sz="1400" dirty="0"/>
        </a:p>
      </dgm:t>
    </dgm:pt>
    <dgm:pt modelId="{8479039B-6329-4559-942A-A2D12742A0F6}" type="parTrans" cxnId="{83326C4B-FF1D-4DB3-9C56-491546B686FE}">
      <dgm:prSet/>
      <dgm:spPr/>
      <dgm:t>
        <a:bodyPr/>
        <a:lstStyle/>
        <a:p>
          <a:endParaRPr lang="ru-RU"/>
        </a:p>
      </dgm:t>
    </dgm:pt>
    <dgm:pt modelId="{C3019F55-CF5E-464C-85DE-56CE0AE2F22A}" type="sibTrans" cxnId="{83326C4B-FF1D-4DB3-9C56-491546B686FE}">
      <dgm:prSet/>
      <dgm:spPr/>
      <dgm:t>
        <a:bodyPr/>
        <a:lstStyle/>
        <a:p>
          <a:endParaRPr lang="ru-RU"/>
        </a:p>
      </dgm:t>
    </dgm:pt>
    <dgm:pt modelId="{7177DABB-06BD-42E6-9715-8B3B5EF76600}">
      <dgm:prSet phldrT="[Текст]" custT="1"/>
      <dgm:spPr/>
      <dgm:t>
        <a:bodyPr/>
        <a:lstStyle/>
        <a:p>
          <a:r>
            <a:rPr lang="ru-RU" sz="1100" dirty="0" smtClean="0"/>
            <a:t>Кино</a:t>
          </a:r>
          <a:endParaRPr lang="ru-RU" sz="1100" dirty="0"/>
        </a:p>
      </dgm:t>
    </dgm:pt>
    <dgm:pt modelId="{FECDE444-83CF-448B-9681-A1E6DE675FCF}" type="parTrans" cxnId="{5491F5E6-A398-492B-AED6-8FEB0750CB08}">
      <dgm:prSet/>
      <dgm:spPr/>
      <dgm:t>
        <a:bodyPr/>
        <a:lstStyle/>
        <a:p>
          <a:endParaRPr lang="ru-RU"/>
        </a:p>
      </dgm:t>
    </dgm:pt>
    <dgm:pt modelId="{20860B21-71AE-456C-BC6C-BCA8A3B9C9DF}" type="sibTrans" cxnId="{5491F5E6-A398-492B-AED6-8FEB0750CB08}">
      <dgm:prSet/>
      <dgm:spPr/>
      <dgm:t>
        <a:bodyPr/>
        <a:lstStyle/>
        <a:p>
          <a:endParaRPr lang="ru-RU"/>
        </a:p>
      </dgm:t>
    </dgm:pt>
    <dgm:pt modelId="{2A7E93D6-680C-4A19-BD1E-AF18D1C1A673}">
      <dgm:prSet phldrT="[Текст]" custT="1"/>
      <dgm:spPr/>
      <dgm:t>
        <a:bodyPr/>
        <a:lstStyle/>
        <a:p>
          <a:r>
            <a:rPr lang="ru-RU" sz="1100" dirty="0" smtClean="0"/>
            <a:t>Встречи с  </a:t>
          </a:r>
          <a:r>
            <a:rPr lang="ru-RU" sz="1100" dirty="0" err="1" smtClean="0"/>
            <a:t>общест-венными</a:t>
          </a:r>
          <a:r>
            <a:rPr lang="ru-RU" sz="1100" dirty="0" smtClean="0"/>
            <a:t> деятелями, политиками</a:t>
          </a:r>
          <a:endParaRPr lang="ru-RU" sz="1100" dirty="0"/>
        </a:p>
      </dgm:t>
    </dgm:pt>
    <dgm:pt modelId="{45955267-394F-4CA3-BBA9-BB84D7F632F8}" type="parTrans" cxnId="{7E238472-3BA6-42B9-B60D-1016FBD2DC5D}">
      <dgm:prSet/>
      <dgm:spPr/>
      <dgm:t>
        <a:bodyPr/>
        <a:lstStyle/>
        <a:p>
          <a:endParaRPr lang="ru-RU"/>
        </a:p>
      </dgm:t>
    </dgm:pt>
    <dgm:pt modelId="{5C83F3C9-A6AB-4D93-9620-DA5A03EDFBB9}" type="sibTrans" cxnId="{7E238472-3BA6-42B9-B60D-1016FBD2DC5D}">
      <dgm:prSet/>
      <dgm:spPr/>
      <dgm:t>
        <a:bodyPr/>
        <a:lstStyle/>
        <a:p>
          <a:endParaRPr lang="ru-RU"/>
        </a:p>
      </dgm:t>
    </dgm:pt>
    <dgm:pt modelId="{B3F7D008-0DD8-4B72-8CD6-257A0351E3C0}">
      <dgm:prSet phldrT="[Текст]" custT="1"/>
      <dgm:spPr/>
      <dgm:t>
        <a:bodyPr/>
        <a:lstStyle/>
        <a:p>
          <a:r>
            <a:rPr lang="ru-RU" sz="1100" dirty="0" smtClean="0"/>
            <a:t>Танцевальные вечера</a:t>
          </a:r>
          <a:endParaRPr lang="ru-RU" sz="1100" dirty="0"/>
        </a:p>
      </dgm:t>
    </dgm:pt>
    <dgm:pt modelId="{FDB97A53-F85E-471B-9B53-9CDCE0433F7E}" type="parTrans" cxnId="{7582A2DA-CFB5-4343-ADBF-6AB89ACC1492}">
      <dgm:prSet/>
      <dgm:spPr/>
      <dgm:t>
        <a:bodyPr/>
        <a:lstStyle/>
        <a:p>
          <a:endParaRPr lang="ru-RU"/>
        </a:p>
      </dgm:t>
    </dgm:pt>
    <dgm:pt modelId="{B1B5548F-D7AC-4228-9B16-FCF9581B0DF4}" type="sibTrans" cxnId="{7582A2DA-CFB5-4343-ADBF-6AB89ACC1492}">
      <dgm:prSet/>
      <dgm:spPr/>
      <dgm:t>
        <a:bodyPr/>
        <a:lstStyle/>
        <a:p>
          <a:endParaRPr lang="ru-RU"/>
        </a:p>
      </dgm:t>
    </dgm:pt>
    <dgm:pt modelId="{177EEB19-ED9C-49C1-B738-61E314EE71B4}">
      <dgm:prSet phldrT="[Текст]" custT="1"/>
      <dgm:spPr/>
      <dgm:t>
        <a:bodyPr/>
        <a:lstStyle/>
        <a:p>
          <a:r>
            <a:rPr lang="ru-RU" sz="1100" dirty="0" smtClean="0"/>
            <a:t>Общегородские праздники</a:t>
          </a:r>
          <a:endParaRPr lang="ru-RU" sz="1100" dirty="0"/>
        </a:p>
      </dgm:t>
    </dgm:pt>
    <dgm:pt modelId="{5D2FFF82-8863-4BCC-9DDF-CE39D30F0D7F}" type="parTrans" cxnId="{CBB470B6-CBDF-483F-9448-C24A8DC0B6ED}">
      <dgm:prSet/>
      <dgm:spPr/>
      <dgm:t>
        <a:bodyPr/>
        <a:lstStyle/>
        <a:p>
          <a:endParaRPr lang="ru-RU"/>
        </a:p>
      </dgm:t>
    </dgm:pt>
    <dgm:pt modelId="{A8389A0F-18AE-4CA8-B32B-A2E4BB8FDCA4}" type="sibTrans" cxnId="{CBB470B6-CBDF-483F-9448-C24A8DC0B6ED}">
      <dgm:prSet/>
      <dgm:spPr/>
      <dgm:t>
        <a:bodyPr/>
        <a:lstStyle/>
        <a:p>
          <a:endParaRPr lang="ru-RU"/>
        </a:p>
      </dgm:t>
    </dgm:pt>
    <dgm:pt modelId="{2B21BEAE-44AC-4170-B935-ABA166D29BD7}">
      <dgm:prSet custT="1"/>
      <dgm:spPr/>
      <dgm:t>
        <a:bodyPr/>
        <a:lstStyle/>
        <a:p>
          <a:r>
            <a:rPr lang="ru-RU" sz="1100" dirty="0" smtClean="0"/>
            <a:t>Выставки,  фотовыставки</a:t>
          </a:r>
          <a:endParaRPr lang="ru-RU" sz="1100" dirty="0"/>
        </a:p>
      </dgm:t>
    </dgm:pt>
    <dgm:pt modelId="{A3390549-DACF-4FAD-A711-76CD70323D90}" type="parTrans" cxnId="{819AC8CF-2C6D-424A-B23E-B0D1A81C04B4}">
      <dgm:prSet/>
      <dgm:spPr/>
      <dgm:t>
        <a:bodyPr/>
        <a:lstStyle/>
        <a:p>
          <a:endParaRPr lang="ru-RU"/>
        </a:p>
      </dgm:t>
    </dgm:pt>
    <dgm:pt modelId="{8DAE74C2-8DF5-43C1-902F-67582C69A6BE}" type="sibTrans" cxnId="{819AC8CF-2C6D-424A-B23E-B0D1A81C04B4}">
      <dgm:prSet/>
      <dgm:spPr/>
      <dgm:t>
        <a:bodyPr/>
        <a:lstStyle/>
        <a:p>
          <a:endParaRPr lang="ru-RU"/>
        </a:p>
      </dgm:t>
    </dgm:pt>
    <dgm:pt modelId="{D8591E33-AB75-41CC-B50E-CB849F176611}">
      <dgm:prSet custT="1"/>
      <dgm:spPr/>
      <dgm:t>
        <a:bodyPr/>
        <a:lstStyle/>
        <a:p>
          <a:r>
            <a:rPr lang="ru-RU" sz="1100" dirty="0" smtClean="0"/>
            <a:t>Спектакли, цирковые представления, утренники</a:t>
          </a:r>
          <a:endParaRPr lang="ru-RU" dirty="0"/>
        </a:p>
      </dgm:t>
    </dgm:pt>
    <dgm:pt modelId="{2718F5AD-B5BC-49C5-95AC-ABFE0811B19B}" type="parTrans" cxnId="{215A4988-5924-4C12-8985-3A6C1C85B112}">
      <dgm:prSet/>
      <dgm:spPr/>
      <dgm:t>
        <a:bodyPr/>
        <a:lstStyle/>
        <a:p>
          <a:endParaRPr lang="ru-RU"/>
        </a:p>
      </dgm:t>
    </dgm:pt>
    <dgm:pt modelId="{10F624A8-C10A-4D01-8510-2CFE51DCD25D}" type="sibTrans" cxnId="{215A4988-5924-4C12-8985-3A6C1C85B112}">
      <dgm:prSet/>
      <dgm:spPr/>
      <dgm:t>
        <a:bodyPr/>
        <a:lstStyle/>
        <a:p>
          <a:endParaRPr lang="ru-RU"/>
        </a:p>
      </dgm:t>
    </dgm:pt>
    <dgm:pt modelId="{43268582-5A8A-4211-A5CF-919C16C82C26}">
      <dgm:prSet phldrT="[Текст]" custT="1"/>
      <dgm:spPr/>
      <dgm:t>
        <a:bodyPr/>
        <a:lstStyle/>
        <a:p>
          <a:r>
            <a:rPr lang="ru-RU" sz="1100" dirty="0" err="1" smtClean="0"/>
            <a:t>Избира-тельный</a:t>
          </a:r>
          <a:r>
            <a:rPr lang="ru-RU" sz="1100" dirty="0" smtClean="0"/>
            <a:t>  участок</a:t>
          </a:r>
          <a:endParaRPr lang="ru-RU" sz="1100" dirty="0"/>
        </a:p>
      </dgm:t>
    </dgm:pt>
    <dgm:pt modelId="{102F5C70-C28E-47A0-8D5E-E939F5294BA3}" type="parTrans" cxnId="{0F4EA364-3597-4E5A-8F46-3E7C4D76E87E}">
      <dgm:prSet/>
      <dgm:spPr/>
      <dgm:t>
        <a:bodyPr/>
        <a:lstStyle/>
        <a:p>
          <a:endParaRPr lang="ru-RU"/>
        </a:p>
      </dgm:t>
    </dgm:pt>
    <dgm:pt modelId="{1067ED1D-E0A3-49CF-B499-7305CE11C144}" type="sibTrans" cxnId="{0F4EA364-3597-4E5A-8F46-3E7C4D76E87E}">
      <dgm:prSet/>
      <dgm:spPr/>
      <dgm:t>
        <a:bodyPr/>
        <a:lstStyle/>
        <a:p>
          <a:endParaRPr lang="ru-RU"/>
        </a:p>
      </dgm:t>
    </dgm:pt>
    <dgm:pt modelId="{F3C1AA9D-E378-4C19-8E09-0CB9534CA3A4}" type="pres">
      <dgm:prSet presAssocID="{28AB294E-3975-4E9D-B8F1-B49DF0B90B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AE001-B65E-4805-8C7E-5A25ED7C6697}" type="pres">
      <dgm:prSet presAssocID="{D8614842-61A0-47CF-8A7A-218776495BB6}" presName="centerShape" presStyleLbl="node0" presStyleIdx="0" presStyleCnt="1"/>
      <dgm:spPr/>
      <dgm:t>
        <a:bodyPr/>
        <a:lstStyle/>
        <a:p>
          <a:endParaRPr lang="ru-RU"/>
        </a:p>
      </dgm:t>
    </dgm:pt>
    <dgm:pt modelId="{874F45C7-0C48-4BA9-8BB3-D867015F1193}" type="pres">
      <dgm:prSet presAssocID="{7177DABB-06BD-42E6-9715-8B3B5EF76600}" presName="node" presStyleLbl="node1" presStyleIdx="0" presStyleCnt="7" custRadScaleRad="100155" custRadScaleInc="-879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FB90CF7-9B78-4AB4-A0A9-822937B518C2}" type="pres">
      <dgm:prSet presAssocID="{7177DABB-06BD-42E6-9715-8B3B5EF76600}" presName="dummy" presStyleCnt="0"/>
      <dgm:spPr/>
    </dgm:pt>
    <dgm:pt modelId="{358B2185-0A78-4355-ABE3-13CB041F60FA}" type="pres">
      <dgm:prSet presAssocID="{20860B21-71AE-456C-BC6C-BCA8A3B9C9D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68004D2-4FE7-4952-995F-95C38568C3DF}" type="pres">
      <dgm:prSet presAssocID="{2B21BEAE-44AC-4170-B935-ABA166D29BD7}" presName="node" presStyleLbl="node1" presStyleIdx="1" presStyleCnt="7" custRadScaleRad="100155" custRadScaleInc="-879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707A2FB-5337-4AE4-B605-601E724FEC57}" type="pres">
      <dgm:prSet presAssocID="{2B21BEAE-44AC-4170-B935-ABA166D29BD7}" presName="dummy" presStyleCnt="0"/>
      <dgm:spPr/>
    </dgm:pt>
    <dgm:pt modelId="{83E2825F-9ABD-40A1-8F56-065A9A2B48BE}" type="pres">
      <dgm:prSet presAssocID="{8DAE74C2-8DF5-43C1-902F-67582C69A6B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330BDC2-C8E9-4D78-9977-529F40954D33}" type="pres">
      <dgm:prSet presAssocID="{D8591E33-AB75-41CC-B50E-CB849F17661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9AFCF-501D-468C-BCF8-27E705707958}" type="pres">
      <dgm:prSet presAssocID="{D8591E33-AB75-41CC-B50E-CB849F176611}" presName="dummy" presStyleCnt="0"/>
      <dgm:spPr/>
    </dgm:pt>
    <dgm:pt modelId="{B2D3AADF-61EF-4640-93E9-4B17BACA9E67}" type="pres">
      <dgm:prSet presAssocID="{10F624A8-C10A-4D01-8510-2CFE51DCD25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BBC6759-9FC4-4326-9FA7-C5EA8855BC83}" type="pres">
      <dgm:prSet presAssocID="{177EEB19-ED9C-49C1-B738-61E314EE71B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CE5C5-8177-4796-B161-36987A2F79F0}" type="pres">
      <dgm:prSet presAssocID="{177EEB19-ED9C-49C1-B738-61E314EE71B4}" presName="dummy" presStyleCnt="0"/>
      <dgm:spPr/>
    </dgm:pt>
    <dgm:pt modelId="{8D34A3AD-6FA9-4593-B68D-BFB7606C1F4E}" type="pres">
      <dgm:prSet presAssocID="{A8389A0F-18AE-4CA8-B32B-A2E4BB8FDCA4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36201D1-9153-42AB-9503-A3529A445FD1}" type="pres">
      <dgm:prSet presAssocID="{B3F7D008-0DD8-4B72-8CD6-257A0351E3C0}" presName="node" presStyleLbl="node1" presStyleIdx="4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C1B5264-8757-4E2B-9B94-92B279B64DD6}" type="pres">
      <dgm:prSet presAssocID="{B3F7D008-0DD8-4B72-8CD6-257A0351E3C0}" presName="dummy" presStyleCnt="0"/>
      <dgm:spPr/>
    </dgm:pt>
    <dgm:pt modelId="{A27F7083-F910-4380-B8D0-31B32586078C}" type="pres">
      <dgm:prSet presAssocID="{B1B5548F-D7AC-4228-9B16-FCF9581B0DF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5B155663-0CCE-4545-B4C7-C7765228F9CF}" type="pres">
      <dgm:prSet presAssocID="{43268582-5A8A-4211-A5CF-919C16C82C26}" presName="node" presStyleLbl="node1" presStyleIdx="5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8C9778D-4282-4344-B38B-B98E28EE9E6F}" type="pres">
      <dgm:prSet presAssocID="{43268582-5A8A-4211-A5CF-919C16C82C26}" presName="dummy" presStyleCnt="0"/>
      <dgm:spPr/>
    </dgm:pt>
    <dgm:pt modelId="{48783BDE-BBE2-4F75-86EE-23884AB61F3B}" type="pres">
      <dgm:prSet presAssocID="{1067ED1D-E0A3-49CF-B499-7305CE11C144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96374E3-ED3A-4431-BAB1-B5D2D01FF616}" type="pres">
      <dgm:prSet presAssocID="{2A7E93D6-680C-4A19-BD1E-AF18D1C1A673}" presName="node" presStyleLbl="node1" presStyleIdx="6" presStyleCnt="7" custScaleX="122006" custScaleY="12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B852-2194-4504-AC66-58F1F883A800}" type="pres">
      <dgm:prSet presAssocID="{2A7E93D6-680C-4A19-BD1E-AF18D1C1A673}" presName="dummy" presStyleCnt="0"/>
      <dgm:spPr/>
    </dgm:pt>
    <dgm:pt modelId="{D8639850-FE37-4C0E-848D-649C7A630BA6}" type="pres">
      <dgm:prSet presAssocID="{5C83F3C9-A6AB-4D93-9620-DA5A03EDFBB9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DAC1AAC-9E50-4725-B1BE-14D889E05202}" type="presOf" srcId="{D8614842-61A0-47CF-8A7A-218776495BB6}" destId="{5C3AE001-B65E-4805-8C7E-5A25ED7C6697}" srcOrd="0" destOrd="0" presId="urn:microsoft.com/office/officeart/2005/8/layout/radial6"/>
    <dgm:cxn modelId="{744F6902-5E75-4170-8F10-717BD2E84469}" type="presOf" srcId="{1067ED1D-E0A3-49CF-B499-7305CE11C144}" destId="{48783BDE-BBE2-4F75-86EE-23884AB61F3B}" srcOrd="0" destOrd="0" presId="urn:microsoft.com/office/officeart/2005/8/layout/radial6"/>
    <dgm:cxn modelId="{65E648CE-2975-4F87-B12A-B85784AD3F42}" type="presOf" srcId="{177EEB19-ED9C-49C1-B738-61E314EE71B4}" destId="{0BBC6759-9FC4-4326-9FA7-C5EA8855BC83}" srcOrd="0" destOrd="0" presId="urn:microsoft.com/office/officeart/2005/8/layout/radial6"/>
    <dgm:cxn modelId="{A4B840E1-4640-47A1-B629-7E804435953D}" type="presOf" srcId="{28AB294E-3975-4E9D-B8F1-B49DF0B90BF2}" destId="{F3C1AA9D-E378-4C19-8E09-0CB9534CA3A4}" srcOrd="0" destOrd="0" presId="urn:microsoft.com/office/officeart/2005/8/layout/radial6"/>
    <dgm:cxn modelId="{17ED2AD5-28D9-424D-A626-6B0A1C050D61}" type="presOf" srcId="{7177DABB-06BD-42E6-9715-8B3B5EF76600}" destId="{874F45C7-0C48-4BA9-8BB3-D867015F1193}" srcOrd="0" destOrd="0" presId="urn:microsoft.com/office/officeart/2005/8/layout/radial6"/>
    <dgm:cxn modelId="{9E03D69F-F22C-4864-924E-C473839BFD37}" type="presOf" srcId="{10F624A8-C10A-4D01-8510-2CFE51DCD25D}" destId="{B2D3AADF-61EF-4640-93E9-4B17BACA9E67}" srcOrd="0" destOrd="0" presId="urn:microsoft.com/office/officeart/2005/8/layout/radial6"/>
    <dgm:cxn modelId="{FAE119F2-1442-4E56-8C62-C842F0F55CD5}" type="presOf" srcId="{20860B21-71AE-456C-BC6C-BCA8A3B9C9DF}" destId="{358B2185-0A78-4355-ABE3-13CB041F60FA}" srcOrd="0" destOrd="0" presId="urn:microsoft.com/office/officeart/2005/8/layout/radial6"/>
    <dgm:cxn modelId="{7582A2DA-CFB5-4343-ADBF-6AB89ACC1492}" srcId="{D8614842-61A0-47CF-8A7A-218776495BB6}" destId="{B3F7D008-0DD8-4B72-8CD6-257A0351E3C0}" srcOrd="4" destOrd="0" parTransId="{FDB97A53-F85E-471B-9B53-9CDCE0433F7E}" sibTransId="{B1B5548F-D7AC-4228-9B16-FCF9581B0DF4}"/>
    <dgm:cxn modelId="{48C0A9DA-D91A-4F44-8438-F1750BCD9232}" type="presOf" srcId="{B3F7D008-0DD8-4B72-8CD6-257A0351E3C0}" destId="{536201D1-9153-42AB-9503-A3529A445FD1}" srcOrd="0" destOrd="0" presId="urn:microsoft.com/office/officeart/2005/8/layout/radial6"/>
    <dgm:cxn modelId="{1F83A6DB-8365-4CC1-B31C-003669AA35FC}" type="presOf" srcId="{D8591E33-AB75-41CC-B50E-CB849F176611}" destId="{5330BDC2-C8E9-4D78-9977-529F40954D33}" srcOrd="0" destOrd="0" presId="urn:microsoft.com/office/officeart/2005/8/layout/radial6"/>
    <dgm:cxn modelId="{F94E3DFF-53D6-4032-8FFC-6824D52E3F65}" type="presOf" srcId="{5C83F3C9-A6AB-4D93-9620-DA5A03EDFBB9}" destId="{D8639850-FE37-4C0E-848D-649C7A630BA6}" srcOrd="0" destOrd="0" presId="urn:microsoft.com/office/officeart/2005/8/layout/radial6"/>
    <dgm:cxn modelId="{F7A36104-4689-4564-B36A-341DC9467B03}" type="presOf" srcId="{A8389A0F-18AE-4CA8-B32B-A2E4BB8FDCA4}" destId="{8D34A3AD-6FA9-4593-B68D-BFB7606C1F4E}" srcOrd="0" destOrd="0" presId="urn:microsoft.com/office/officeart/2005/8/layout/radial6"/>
    <dgm:cxn modelId="{83326C4B-FF1D-4DB3-9C56-491546B686FE}" srcId="{28AB294E-3975-4E9D-B8F1-B49DF0B90BF2}" destId="{D8614842-61A0-47CF-8A7A-218776495BB6}" srcOrd="0" destOrd="0" parTransId="{8479039B-6329-4559-942A-A2D12742A0F6}" sibTransId="{C3019F55-CF5E-464C-85DE-56CE0AE2F22A}"/>
    <dgm:cxn modelId="{06073F84-96E9-44B3-9EFD-1B790795AAB6}" type="presOf" srcId="{8DAE74C2-8DF5-43C1-902F-67582C69A6BE}" destId="{83E2825F-9ABD-40A1-8F56-065A9A2B48BE}" srcOrd="0" destOrd="0" presId="urn:microsoft.com/office/officeart/2005/8/layout/radial6"/>
    <dgm:cxn modelId="{0F4EA364-3597-4E5A-8F46-3E7C4D76E87E}" srcId="{D8614842-61A0-47CF-8A7A-218776495BB6}" destId="{43268582-5A8A-4211-A5CF-919C16C82C26}" srcOrd="5" destOrd="0" parTransId="{102F5C70-C28E-47A0-8D5E-E939F5294BA3}" sibTransId="{1067ED1D-E0A3-49CF-B499-7305CE11C144}"/>
    <dgm:cxn modelId="{7E238472-3BA6-42B9-B60D-1016FBD2DC5D}" srcId="{D8614842-61A0-47CF-8A7A-218776495BB6}" destId="{2A7E93D6-680C-4A19-BD1E-AF18D1C1A673}" srcOrd="6" destOrd="0" parTransId="{45955267-394F-4CA3-BBA9-BB84D7F632F8}" sibTransId="{5C83F3C9-A6AB-4D93-9620-DA5A03EDFBB9}"/>
    <dgm:cxn modelId="{594DCB05-C4C1-45A9-AC76-8463D1B94DB7}" type="presOf" srcId="{2B21BEAE-44AC-4170-B935-ABA166D29BD7}" destId="{D68004D2-4FE7-4952-995F-95C38568C3DF}" srcOrd="0" destOrd="0" presId="urn:microsoft.com/office/officeart/2005/8/layout/radial6"/>
    <dgm:cxn modelId="{215A4988-5924-4C12-8985-3A6C1C85B112}" srcId="{D8614842-61A0-47CF-8A7A-218776495BB6}" destId="{D8591E33-AB75-41CC-B50E-CB849F176611}" srcOrd="2" destOrd="0" parTransId="{2718F5AD-B5BC-49C5-95AC-ABFE0811B19B}" sibTransId="{10F624A8-C10A-4D01-8510-2CFE51DCD25D}"/>
    <dgm:cxn modelId="{CBB470B6-CBDF-483F-9448-C24A8DC0B6ED}" srcId="{D8614842-61A0-47CF-8A7A-218776495BB6}" destId="{177EEB19-ED9C-49C1-B738-61E314EE71B4}" srcOrd="3" destOrd="0" parTransId="{5D2FFF82-8863-4BCC-9DDF-CE39D30F0D7F}" sibTransId="{A8389A0F-18AE-4CA8-B32B-A2E4BB8FDCA4}"/>
    <dgm:cxn modelId="{5491F5E6-A398-492B-AED6-8FEB0750CB08}" srcId="{D8614842-61A0-47CF-8A7A-218776495BB6}" destId="{7177DABB-06BD-42E6-9715-8B3B5EF76600}" srcOrd="0" destOrd="0" parTransId="{FECDE444-83CF-448B-9681-A1E6DE675FCF}" sibTransId="{20860B21-71AE-456C-BC6C-BCA8A3B9C9DF}"/>
    <dgm:cxn modelId="{9B34F84C-928D-47FA-A1EE-0F926195E244}" type="presOf" srcId="{43268582-5A8A-4211-A5CF-919C16C82C26}" destId="{5B155663-0CCE-4545-B4C7-C7765228F9CF}" srcOrd="0" destOrd="0" presId="urn:microsoft.com/office/officeart/2005/8/layout/radial6"/>
    <dgm:cxn modelId="{819AC8CF-2C6D-424A-B23E-B0D1A81C04B4}" srcId="{D8614842-61A0-47CF-8A7A-218776495BB6}" destId="{2B21BEAE-44AC-4170-B935-ABA166D29BD7}" srcOrd="1" destOrd="0" parTransId="{A3390549-DACF-4FAD-A711-76CD70323D90}" sibTransId="{8DAE74C2-8DF5-43C1-902F-67582C69A6BE}"/>
    <dgm:cxn modelId="{AB5F4EED-7529-423B-B953-BEC7E321103A}" type="presOf" srcId="{2A7E93D6-680C-4A19-BD1E-AF18D1C1A673}" destId="{D96374E3-ED3A-4431-BAB1-B5D2D01FF616}" srcOrd="0" destOrd="0" presId="urn:microsoft.com/office/officeart/2005/8/layout/radial6"/>
    <dgm:cxn modelId="{DEF999C1-512B-4D6B-89FF-493477CED322}" type="presOf" srcId="{B1B5548F-D7AC-4228-9B16-FCF9581B0DF4}" destId="{A27F7083-F910-4380-B8D0-31B32586078C}" srcOrd="0" destOrd="0" presId="urn:microsoft.com/office/officeart/2005/8/layout/radial6"/>
    <dgm:cxn modelId="{93454C60-4606-4F1F-829E-0BB0EB95A1DF}" type="presParOf" srcId="{F3C1AA9D-E378-4C19-8E09-0CB9534CA3A4}" destId="{5C3AE001-B65E-4805-8C7E-5A25ED7C6697}" srcOrd="0" destOrd="0" presId="urn:microsoft.com/office/officeart/2005/8/layout/radial6"/>
    <dgm:cxn modelId="{EC32DAAA-12F7-43CA-9A14-DAA26A7D1C51}" type="presParOf" srcId="{F3C1AA9D-E378-4C19-8E09-0CB9534CA3A4}" destId="{874F45C7-0C48-4BA9-8BB3-D867015F1193}" srcOrd="1" destOrd="0" presId="urn:microsoft.com/office/officeart/2005/8/layout/radial6"/>
    <dgm:cxn modelId="{5574029A-22CE-4116-AC19-8DCD8BB0AED6}" type="presParOf" srcId="{F3C1AA9D-E378-4C19-8E09-0CB9534CA3A4}" destId="{7FB90CF7-9B78-4AB4-A0A9-822937B518C2}" srcOrd="2" destOrd="0" presId="urn:microsoft.com/office/officeart/2005/8/layout/radial6"/>
    <dgm:cxn modelId="{19E75636-AD49-4413-810B-1709ADFB0B96}" type="presParOf" srcId="{F3C1AA9D-E378-4C19-8E09-0CB9534CA3A4}" destId="{358B2185-0A78-4355-ABE3-13CB041F60FA}" srcOrd="3" destOrd="0" presId="urn:microsoft.com/office/officeart/2005/8/layout/radial6"/>
    <dgm:cxn modelId="{6263C659-CA7E-4046-B7CB-1E77AF50DF3A}" type="presParOf" srcId="{F3C1AA9D-E378-4C19-8E09-0CB9534CA3A4}" destId="{D68004D2-4FE7-4952-995F-95C38568C3DF}" srcOrd="4" destOrd="0" presId="urn:microsoft.com/office/officeart/2005/8/layout/radial6"/>
    <dgm:cxn modelId="{F9C47F70-30DC-4687-9486-EC908EB38899}" type="presParOf" srcId="{F3C1AA9D-E378-4C19-8E09-0CB9534CA3A4}" destId="{D707A2FB-5337-4AE4-B605-601E724FEC57}" srcOrd="5" destOrd="0" presId="urn:microsoft.com/office/officeart/2005/8/layout/radial6"/>
    <dgm:cxn modelId="{852D99A5-FA05-4FB4-9EFA-701928E5AB2F}" type="presParOf" srcId="{F3C1AA9D-E378-4C19-8E09-0CB9534CA3A4}" destId="{83E2825F-9ABD-40A1-8F56-065A9A2B48BE}" srcOrd="6" destOrd="0" presId="urn:microsoft.com/office/officeart/2005/8/layout/radial6"/>
    <dgm:cxn modelId="{B526DC0C-2664-4091-9A8E-B3D73759769C}" type="presParOf" srcId="{F3C1AA9D-E378-4C19-8E09-0CB9534CA3A4}" destId="{5330BDC2-C8E9-4D78-9977-529F40954D33}" srcOrd="7" destOrd="0" presId="urn:microsoft.com/office/officeart/2005/8/layout/radial6"/>
    <dgm:cxn modelId="{936DC826-53DB-45EB-8942-A407AECE7D61}" type="presParOf" srcId="{F3C1AA9D-E378-4C19-8E09-0CB9534CA3A4}" destId="{A0E9AFCF-501D-468C-BCF8-27E705707958}" srcOrd="8" destOrd="0" presId="urn:microsoft.com/office/officeart/2005/8/layout/radial6"/>
    <dgm:cxn modelId="{78A81933-15B9-4137-B4BA-9423D84FA959}" type="presParOf" srcId="{F3C1AA9D-E378-4C19-8E09-0CB9534CA3A4}" destId="{B2D3AADF-61EF-4640-93E9-4B17BACA9E67}" srcOrd="9" destOrd="0" presId="urn:microsoft.com/office/officeart/2005/8/layout/radial6"/>
    <dgm:cxn modelId="{57B602EC-4DB5-4177-8B68-5EF685F2AAAB}" type="presParOf" srcId="{F3C1AA9D-E378-4C19-8E09-0CB9534CA3A4}" destId="{0BBC6759-9FC4-4326-9FA7-C5EA8855BC83}" srcOrd="10" destOrd="0" presId="urn:microsoft.com/office/officeart/2005/8/layout/radial6"/>
    <dgm:cxn modelId="{5A605C6D-8C82-4E82-A14C-BEA7B607B858}" type="presParOf" srcId="{F3C1AA9D-E378-4C19-8E09-0CB9534CA3A4}" destId="{EDDCE5C5-8177-4796-B161-36987A2F79F0}" srcOrd="11" destOrd="0" presId="urn:microsoft.com/office/officeart/2005/8/layout/radial6"/>
    <dgm:cxn modelId="{0639F27A-3CC9-48EE-B098-088D58BA2D0F}" type="presParOf" srcId="{F3C1AA9D-E378-4C19-8E09-0CB9534CA3A4}" destId="{8D34A3AD-6FA9-4593-B68D-BFB7606C1F4E}" srcOrd="12" destOrd="0" presId="urn:microsoft.com/office/officeart/2005/8/layout/radial6"/>
    <dgm:cxn modelId="{6187D3D5-E15D-4E8D-8D6D-8CA9D0612566}" type="presParOf" srcId="{F3C1AA9D-E378-4C19-8E09-0CB9534CA3A4}" destId="{536201D1-9153-42AB-9503-A3529A445FD1}" srcOrd="13" destOrd="0" presId="urn:microsoft.com/office/officeart/2005/8/layout/radial6"/>
    <dgm:cxn modelId="{EA881578-AED6-4F2E-8E9E-D3C6AD5941EB}" type="presParOf" srcId="{F3C1AA9D-E378-4C19-8E09-0CB9534CA3A4}" destId="{0C1B5264-8757-4E2B-9B94-92B279B64DD6}" srcOrd="14" destOrd="0" presId="urn:microsoft.com/office/officeart/2005/8/layout/radial6"/>
    <dgm:cxn modelId="{6A88DCE8-5F5F-46C4-8A72-B66649BC0C02}" type="presParOf" srcId="{F3C1AA9D-E378-4C19-8E09-0CB9534CA3A4}" destId="{A27F7083-F910-4380-B8D0-31B32586078C}" srcOrd="15" destOrd="0" presId="urn:microsoft.com/office/officeart/2005/8/layout/radial6"/>
    <dgm:cxn modelId="{9677E996-AC07-4086-9199-77405ADD8E55}" type="presParOf" srcId="{F3C1AA9D-E378-4C19-8E09-0CB9534CA3A4}" destId="{5B155663-0CCE-4545-B4C7-C7765228F9CF}" srcOrd="16" destOrd="0" presId="urn:microsoft.com/office/officeart/2005/8/layout/radial6"/>
    <dgm:cxn modelId="{6D679771-643E-4F4E-AA53-B26E6E1FED70}" type="presParOf" srcId="{F3C1AA9D-E378-4C19-8E09-0CB9534CA3A4}" destId="{68C9778D-4282-4344-B38B-B98E28EE9E6F}" srcOrd="17" destOrd="0" presId="urn:microsoft.com/office/officeart/2005/8/layout/radial6"/>
    <dgm:cxn modelId="{841370E5-1675-4A58-8B2A-D71D45A3D38F}" type="presParOf" srcId="{F3C1AA9D-E378-4C19-8E09-0CB9534CA3A4}" destId="{48783BDE-BBE2-4F75-86EE-23884AB61F3B}" srcOrd="18" destOrd="0" presId="urn:microsoft.com/office/officeart/2005/8/layout/radial6"/>
    <dgm:cxn modelId="{61EBFCFE-FAF2-4C15-B40C-56D50E1D3D51}" type="presParOf" srcId="{F3C1AA9D-E378-4C19-8E09-0CB9534CA3A4}" destId="{D96374E3-ED3A-4431-BAB1-B5D2D01FF616}" srcOrd="19" destOrd="0" presId="urn:microsoft.com/office/officeart/2005/8/layout/radial6"/>
    <dgm:cxn modelId="{B91436C5-E446-4806-81B4-4BB692652CAE}" type="presParOf" srcId="{F3C1AA9D-E378-4C19-8E09-0CB9534CA3A4}" destId="{79BDB852-2194-4504-AC66-58F1F883A800}" srcOrd="20" destOrd="0" presId="urn:microsoft.com/office/officeart/2005/8/layout/radial6"/>
    <dgm:cxn modelId="{F2DF9703-DAEB-40C8-88E7-798864420B2E}" type="presParOf" srcId="{F3C1AA9D-E378-4C19-8E09-0CB9534CA3A4}" destId="{D8639850-FE37-4C0E-848D-649C7A630BA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98843-9028-4D1E-B509-A600FC6A98FD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B4C0C12-5DC8-4F7F-A70A-987CE365D15F}">
      <dgm:prSet phldrT="[Текст]"/>
      <dgm:spPr/>
      <dgm:t>
        <a:bodyPr/>
        <a:lstStyle/>
        <a:p>
          <a:r>
            <a:rPr lang="ru-RU" dirty="0" smtClean="0"/>
            <a:t>Заместитель директора по культуре</a:t>
          </a:r>
          <a:endParaRPr lang="ru-RU" dirty="0"/>
        </a:p>
      </dgm:t>
    </dgm:pt>
    <dgm:pt modelId="{38197204-2D1B-405F-88AB-AA830BB37837}" type="parTrans" cxnId="{BF47160E-C530-4E2F-AC07-18F58CEA71BB}">
      <dgm:prSet/>
      <dgm:spPr/>
      <dgm:t>
        <a:bodyPr/>
        <a:lstStyle/>
        <a:p>
          <a:endParaRPr lang="ru-RU"/>
        </a:p>
      </dgm:t>
    </dgm:pt>
    <dgm:pt modelId="{B8FD0143-5D30-4256-81CB-4BA66CA1430B}" type="sibTrans" cxnId="{BF47160E-C530-4E2F-AC07-18F58CEA71BB}">
      <dgm:prSet/>
      <dgm:spPr/>
      <dgm:t>
        <a:bodyPr/>
        <a:lstStyle/>
        <a:p>
          <a:endParaRPr lang="ru-RU"/>
        </a:p>
      </dgm:t>
    </dgm:pt>
    <dgm:pt modelId="{D626FD69-56F2-4877-9E1A-9CE048A5AC42}">
      <dgm:prSet phldrT="[Текст]"/>
      <dgm:spPr/>
      <dgm:t>
        <a:bodyPr/>
        <a:lstStyle/>
        <a:p>
          <a:r>
            <a:rPr lang="ru-RU" dirty="0" smtClean="0"/>
            <a:t>Отдел научно-просветительской и выставочной работы</a:t>
          </a:r>
          <a:endParaRPr lang="ru-RU" dirty="0"/>
        </a:p>
      </dgm:t>
    </dgm:pt>
    <dgm:pt modelId="{EA4C81B1-F580-4A6A-9061-1AD7B8CD05AD}" type="parTrans" cxnId="{08EB4760-C2AD-4861-9D18-42346A1E62C0}">
      <dgm:prSet/>
      <dgm:spPr/>
      <dgm:t>
        <a:bodyPr/>
        <a:lstStyle/>
        <a:p>
          <a:endParaRPr lang="ru-RU"/>
        </a:p>
      </dgm:t>
    </dgm:pt>
    <dgm:pt modelId="{14D57729-9C78-434B-8738-CEC766A42113}" type="sibTrans" cxnId="{08EB4760-C2AD-4861-9D18-42346A1E62C0}">
      <dgm:prSet/>
      <dgm:spPr/>
      <dgm:t>
        <a:bodyPr/>
        <a:lstStyle/>
        <a:p>
          <a:endParaRPr lang="ru-RU"/>
        </a:p>
      </dgm:t>
    </dgm:pt>
    <dgm:pt modelId="{F8BE1267-4B24-4EA2-A9D8-875E2259D57B}">
      <dgm:prSet phldrT="[Текст]"/>
      <dgm:spPr/>
      <dgm:t>
        <a:bodyPr/>
        <a:lstStyle/>
        <a:p>
          <a:r>
            <a:rPr lang="ru-RU" dirty="0" smtClean="0"/>
            <a:t>Музыкально-просветительский отдел</a:t>
          </a:r>
          <a:endParaRPr lang="ru-RU" dirty="0"/>
        </a:p>
      </dgm:t>
    </dgm:pt>
    <dgm:pt modelId="{AEEF6F51-C662-4268-9FD1-F00222B0BD64}" type="parTrans" cxnId="{3899568D-20B1-4605-B18B-02BB41E62B4F}">
      <dgm:prSet/>
      <dgm:spPr/>
      <dgm:t>
        <a:bodyPr/>
        <a:lstStyle/>
        <a:p>
          <a:endParaRPr lang="ru-RU"/>
        </a:p>
      </dgm:t>
    </dgm:pt>
    <dgm:pt modelId="{C778CCA2-36E8-4D4E-8D03-FDF79735966C}" type="sibTrans" cxnId="{3899568D-20B1-4605-B18B-02BB41E62B4F}">
      <dgm:prSet/>
      <dgm:spPr/>
      <dgm:t>
        <a:bodyPr/>
        <a:lstStyle/>
        <a:p>
          <a:endParaRPr lang="ru-RU"/>
        </a:p>
      </dgm:t>
    </dgm:pt>
    <dgm:pt modelId="{1CED8C88-5C5C-46D5-9E56-1EE643AF0200}">
      <dgm:prSet phldrT="[Текст]"/>
      <dgm:spPr/>
      <dgm:t>
        <a:bodyPr/>
        <a:lstStyle/>
        <a:p>
          <a:r>
            <a:rPr lang="ru-RU" dirty="0" smtClean="0"/>
            <a:t>Кинотеатральный отдел</a:t>
          </a:r>
          <a:endParaRPr lang="ru-RU" dirty="0"/>
        </a:p>
      </dgm:t>
    </dgm:pt>
    <dgm:pt modelId="{1589DEEC-81E5-4885-B39E-25EE85EE65EA}" type="parTrans" cxnId="{3487D020-B82E-48F9-9FF0-F49EC4F071D4}">
      <dgm:prSet/>
      <dgm:spPr/>
      <dgm:t>
        <a:bodyPr/>
        <a:lstStyle/>
        <a:p>
          <a:endParaRPr lang="ru-RU"/>
        </a:p>
      </dgm:t>
    </dgm:pt>
    <dgm:pt modelId="{A333CC45-A75C-49B0-86AB-1958FE188F8C}" type="sibTrans" cxnId="{3487D020-B82E-48F9-9FF0-F49EC4F071D4}">
      <dgm:prSet/>
      <dgm:spPr/>
      <dgm:t>
        <a:bodyPr/>
        <a:lstStyle/>
        <a:p>
          <a:endParaRPr lang="ru-RU"/>
        </a:p>
      </dgm:t>
    </dgm:pt>
    <dgm:pt modelId="{97F5E8D5-D2FB-41BB-ADCC-AFCCE9D81455}">
      <dgm:prSet/>
      <dgm:spPr/>
      <dgm:t>
        <a:bodyPr/>
        <a:lstStyle/>
        <a:p>
          <a:r>
            <a:rPr lang="ru-RU" dirty="0" smtClean="0"/>
            <a:t>Отдел культурно-массовой работы</a:t>
          </a:r>
          <a:endParaRPr lang="ru-RU" dirty="0"/>
        </a:p>
      </dgm:t>
    </dgm:pt>
    <dgm:pt modelId="{D0A979B6-9146-4AA4-A004-AF80D8D3C651}" type="parTrans" cxnId="{30C0E0E3-950F-4675-9504-A655B6CFBD07}">
      <dgm:prSet/>
      <dgm:spPr/>
      <dgm:t>
        <a:bodyPr/>
        <a:lstStyle/>
        <a:p>
          <a:endParaRPr lang="ru-RU"/>
        </a:p>
      </dgm:t>
    </dgm:pt>
    <dgm:pt modelId="{EBA19259-376F-4B00-99A4-E1A5E9455F55}" type="sibTrans" cxnId="{30C0E0E3-950F-4675-9504-A655B6CFBD07}">
      <dgm:prSet/>
      <dgm:spPr/>
      <dgm:t>
        <a:bodyPr/>
        <a:lstStyle/>
        <a:p>
          <a:endParaRPr lang="ru-RU"/>
        </a:p>
      </dgm:t>
    </dgm:pt>
    <dgm:pt modelId="{403ABAD6-2C63-434E-AA32-E42A09AB1F32}">
      <dgm:prSet/>
      <dgm:spPr/>
      <dgm:t>
        <a:bodyPr/>
        <a:lstStyle/>
        <a:p>
          <a:r>
            <a:rPr lang="ru-RU" dirty="0" smtClean="0"/>
            <a:t>Отдел по рекламе и информационной работе</a:t>
          </a:r>
          <a:endParaRPr lang="ru-RU" dirty="0"/>
        </a:p>
      </dgm:t>
    </dgm:pt>
    <dgm:pt modelId="{D7F1E3DE-7012-40DB-A2F4-1BEA22E5B369}" type="parTrans" cxnId="{92FE8292-F79F-478B-8F63-B3455653F2CD}">
      <dgm:prSet/>
      <dgm:spPr/>
      <dgm:t>
        <a:bodyPr/>
        <a:lstStyle/>
        <a:p>
          <a:endParaRPr lang="ru-RU"/>
        </a:p>
      </dgm:t>
    </dgm:pt>
    <dgm:pt modelId="{C198246E-EA5B-409A-AA21-795AC73B9DE9}" type="sibTrans" cxnId="{92FE8292-F79F-478B-8F63-B3455653F2CD}">
      <dgm:prSet/>
      <dgm:spPr/>
      <dgm:t>
        <a:bodyPr/>
        <a:lstStyle/>
        <a:p>
          <a:endParaRPr lang="ru-RU"/>
        </a:p>
      </dgm:t>
    </dgm:pt>
    <dgm:pt modelId="{7F8F703D-8489-44A2-8B72-67A428B325BE}" type="pres">
      <dgm:prSet presAssocID="{CD798843-9028-4D1E-B509-A600FC6A98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3F0151-BC7B-478E-8373-EAAB0798CE02}" type="pres">
      <dgm:prSet presAssocID="{FB4C0C12-5DC8-4F7F-A70A-987CE365D15F}" presName="hierRoot1" presStyleCnt="0">
        <dgm:presLayoutVars>
          <dgm:hierBranch val="init"/>
        </dgm:presLayoutVars>
      </dgm:prSet>
      <dgm:spPr/>
    </dgm:pt>
    <dgm:pt modelId="{41AAE50C-B3B9-465A-BB48-3C979BAF60B1}" type="pres">
      <dgm:prSet presAssocID="{FB4C0C12-5DC8-4F7F-A70A-987CE365D15F}" presName="rootComposite1" presStyleCnt="0"/>
      <dgm:spPr/>
    </dgm:pt>
    <dgm:pt modelId="{14174F89-BC96-4DB6-A275-6909ACB9106C}" type="pres">
      <dgm:prSet presAssocID="{FB4C0C12-5DC8-4F7F-A70A-987CE365D1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57E5B0-D2C2-4E01-A999-ED426CC640F0}" type="pres">
      <dgm:prSet presAssocID="{FB4C0C12-5DC8-4F7F-A70A-987CE365D1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98BD97D-5D38-4A68-A597-64F14A902B6F}" type="pres">
      <dgm:prSet presAssocID="{FB4C0C12-5DC8-4F7F-A70A-987CE365D15F}" presName="hierChild2" presStyleCnt="0"/>
      <dgm:spPr/>
    </dgm:pt>
    <dgm:pt modelId="{17D58645-212C-491E-A077-29E538CC149F}" type="pres">
      <dgm:prSet presAssocID="{EA4C81B1-F580-4A6A-9061-1AD7B8CD05A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67CD37A-ED0D-4FB3-988B-AD698EE3CD05}" type="pres">
      <dgm:prSet presAssocID="{D626FD69-56F2-4877-9E1A-9CE048A5AC42}" presName="hierRoot2" presStyleCnt="0">
        <dgm:presLayoutVars>
          <dgm:hierBranch val="init"/>
        </dgm:presLayoutVars>
      </dgm:prSet>
      <dgm:spPr/>
    </dgm:pt>
    <dgm:pt modelId="{F1348577-9E3D-4A11-A721-60D016E601BD}" type="pres">
      <dgm:prSet presAssocID="{D626FD69-56F2-4877-9E1A-9CE048A5AC42}" presName="rootComposite" presStyleCnt="0"/>
      <dgm:spPr/>
    </dgm:pt>
    <dgm:pt modelId="{6B885030-8A57-44DD-9972-C4C0EA9848E1}" type="pres">
      <dgm:prSet presAssocID="{D626FD69-56F2-4877-9E1A-9CE048A5AC4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C3D19-0DDB-4D55-B7BB-D0CF43E9C84A}" type="pres">
      <dgm:prSet presAssocID="{D626FD69-56F2-4877-9E1A-9CE048A5AC42}" presName="rootConnector" presStyleLbl="node2" presStyleIdx="0" presStyleCnt="5"/>
      <dgm:spPr/>
      <dgm:t>
        <a:bodyPr/>
        <a:lstStyle/>
        <a:p>
          <a:endParaRPr lang="ru-RU"/>
        </a:p>
      </dgm:t>
    </dgm:pt>
    <dgm:pt modelId="{12E7EBDC-EF2C-471F-8853-9B9AF18CF006}" type="pres">
      <dgm:prSet presAssocID="{D626FD69-56F2-4877-9E1A-9CE048A5AC42}" presName="hierChild4" presStyleCnt="0"/>
      <dgm:spPr/>
    </dgm:pt>
    <dgm:pt modelId="{F13F5CC6-05FC-4674-9F55-0E8EB9FBA7AB}" type="pres">
      <dgm:prSet presAssocID="{D626FD69-56F2-4877-9E1A-9CE048A5AC42}" presName="hierChild5" presStyleCnt="0"/>
      <dgm:spPr/>
    </dgm:pt>
    <dgm:pt modelId="{A8A5F576-8F91-4934-9649-48F443F454FC}" type="pres">
      <dgm:prSet presAssocID="{AEEF6F51-C662-4268-9FD1-F00222B0BD64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C44A0A0-D017-4627-9796-72F8E968C7BC}" type="pres">
      <dgm:prSet presAssocID="{F8BE1267-4B24-4EA2-A9D8-875E2259D57B}" presName="hierRoot2" presStyleCnt="0">
        <dgm:presLayoutVars>
          <dgm:hierBranch val="init"/>
        </dgm:presLayoutVars>
      </dgm:prSet>
      <dgm:spPr/>
    </dgm:pt>
    <dgm:pt modelId="{BBE509C7-2604-4780-991B-B3E20BFFCFB2}" type="pres">
      <dgm:prSet presAssocID="{F8BE1267-4B24-4EA2-A9D8-875E2259D57B}" presName="rootComposite" presStyleCnt="0"/>
      <dgm:spPr/>
    </dgm:pt>
    <dgm:pt modelId="{0A0DF421-772B-4039-8738-7B08E9020C67}" type="pres">
      <dgm:prSet presAssocID="{F8BE1267-4B24-4EA2-A9D8-875E2259D57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CB681-DCD5-4D97-84D6-55F7829A2B42}" type="pres">
      <dgm:prSet presAssocID="{F8BE1267-4B24-4EA2-A9D8-875E2259D57B}" presName="rootConnector" presStyleLbl="node2" presStyleIdx="1" presStyleCnt="5"/>
      <dgm:spPr/>
      <dgm:t>
        <a:bodyPr/>
        <a:lstStyle/>
        <a:p>
          <a:endParaRPr lang="ru-RU"/>
        </a:p>
      </dgm:t>
    </dgm:pt>
    <dgm:pt modelId="{47DE8240-9BF4-4C23-AED2-49B8A70B99BA}" type="pres">
      <dgm:prSet presAssocID="{F8BE1267-4B24-4EA2-A9D8-875E2259D57B}" presName="hierChild4" presStyleCnt="0"/>
      <dgm:spPr/>
    </dgm:pt>
    <dgm:pt modelId="{ED7B5C69-3C27-4370-9036-7292F4F5F61B}" type="pres">
      <dgm:prSet presAssocID="{F8BE1267-4B24-4EA2-A9D8-875E2259D57B}" presName="hierChild5" presStyleCnt="0"/>
      <dgm:spPr/>
    </dgm:pt>
    <dgm:pt modelId="{1426C23F-5DDE-401C-B3C4-335DB1F25BB5}" type="pres">
      <dgm:prSet presAssocID="{1589DEEC-81E5-4885-B39E-25EE85EE65E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3B0FE33-C33D-4982-9CD0-8ED9EF9D47E5}" type="pres">
      <dgm:prSet presAssocID="{1CED8C88-5C5C-46D5-9E56-1EE643AF0200}" presName="hierRoot2" presStyleCnt="0">
        <dgm:presLayoutVars>
          <dgm:hierBranch val="init"/>
        </dgm:presLayoutVars>
      </dgm:prSet>
      <dgm:spPr/>
    </dgm:pt>
    <dgm:pt modelId="{37B95B0A-F00E-464B-83D3-7BB0A9BFF263}" type="pres">
      <dgm:prSet presAssocID="{1CED8C88-5C5C-46D5-9E56-1EE643AF0200}" presName="rootComposite" presStyleCnt="0"/>
      <dgm:spPr/>
    </dgm:pt>
    <dgm:pt modelId="{F06BEAD6-0FE9-4682-995F-54247A35D1F3}" type="pres">
      <dgm:prSet presAssocID="{1CED8C88-5C5C-46D5-9E56-1EE643AF020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13E8D-C482-43E5-8F1E-C0FCB25099D6}" type="pres">
      <dgm:prSet presAssocID="{1CED8C88-5C5C-46D5-9E56-1EE643AF02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93C0D5B2-D6F5-48C8-B7C4-8C8C03B01A02}" type="pres">
      <dgm:prSet presAssocID="{1CED8C88-5C5C-46D5-9E56-1EE643AF0200}" presName="hierChild4" presStyleCnt="0"/>
      <dgm:spPr/>
    </dgm:pt>
    <dgm:pt modelId="{1C75EEE9-9E44-4D7D-84D8-C43C9C815239}" type="pres">
      <dgm:prSet presAssocID="{1CED8C88-5C5C-46D5-9E56-1EE643AF0200}" presName="hierChild5" presStyleCnt="0"/>
      <dgm:spPr/>
    </dgm:pt>
    <dgm:pt modelId="{000822E7-137C-4D40-B507-C894F5A5F964}" type="pres">
      <dgm:prSet presAssocID="{D0A979B6-9146-4AA4-A004-AF80D8D3C65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2F5342B7-5AD7-481C-8803-F24C73EE939F}" type="pres">
      <dgm:prSet presAssocID="{97F5E8D5-D2FB-41BB-ADCC-AFCCE9D81455}" presName="hierRoot2" presStyleCnt="0">
        <dgm:presLayoutVars>
          <dgm:hierBranch val="init"/>
        </dgm:presLayoutVars>
      </dgm:prSet>
      <dgm:spPr/>
    </dgm:pt>
    <dgm:pt modelId="{9CB6B173-37C2-4EE7-8C3F-61E5E3CCFD12}" type="pres">
      <dgm:prSet presAssocID="{97F5E8D5-D2FB-41BB-ADCC-AFCCE9D81455}" presName="rootComposite" presStyleCnt="0"/>
      <dgm:spPr/>
    </dgm:pt>
    <dgm:pt modelId="{04CC3DD1-9F88-41B7-B054-400F7EFAEA48}" type="pres">
      <dgm:prSet presAssocID="{97F5E8D5-D2FB-41BB-ADCC-AFCCE9D8145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39F62-56BC-49F2-861F-70679A004068}" type="pres">
      <dgm:prSet presAssocID="{97F5E8D5-D2FB-41BB-ADCC-AFCCE9D81455}" presName="rootConnector" presStyleLbl="node2" presStyleIdx="3" presStyleCnt="5"/>
      <dgm:spPr/>
      <dgm:t>
        <a:bodyPr/>
        <a:lstStyle/>
        <a:p>
          <a:endParaRPr lang="ru-RU"/>
        </a:p>
      </dgm:t>
    </dgm:pt>
    <dgm:pt modelId="{E272C372-30E7-4DD4-B4BE-01B67F69286C}" type="pres">
      <dgm:prSet presAssocID="{97F5E8D5-D2FB-41BB-ADCC-AFCCE9D81455}" presName="hierChild4" presStyleCnt="0"/>
      <dgm:spPr/>
    </dgm:pt>
    <dgm:pt modelId="{6885CFF1-90E7-4387-94A9-913AC2ADA6EF}" type="pres">
      <dgm:prSet presAssocID="{97F5E8D5-D2FB-41BB-ADCC-AFCCE9D81455}" presName="hierChild5" presStyleCnt="0"/>
      <dgm:spPr/>
    </dgm:pt>
    <dgm:pt modelId="{8D641D28-1255-4E1B-99C9-15BCC11CCD4E}" type="pres">
      <dgm:prSet presAssocID="{D7F1E3DE-7012-40DB-A2F4-1BEA22E5B369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0ED3B61-ACA5-4627-8A3C-507376FD4DCF}" type="pres">
      <dgm:prSet presAssocID="{403ABAD6-2C63-434E-AA32-E42A09AB1F32}" presName="hierRoot2" presStyleCnt="0">
        <dgm:presLayoutVars>
          <dgm:hierBranch val="init"/>
        </dgm:presLayoutVars>
      </dgm:prSet>
      <dgm:spPr/>
    </dgm:pt>
    <dgm:pt modelId="{F8DDC826-438B-4FEA-9170-33F281FA8463}" type="pres">
      <dgm:prSet presAssocID="{403ABAD6-2C63-434E-AA32-E42A09AB1F32}" presName="rootComposite" presStyleCnt="0"/>
      <dgm:spPr/>
    </dgm:pt>
    <dgm:pt modelId="{4873CAC2-48EC-4AC2-A721-28825ECCD925}" type="pres">
      <dgm:prSet presAssocID="{403ABAD6-2C63-434E-AA32-E42A09AB1F3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1DCC1B-1DFB-4B25-98BC-CCB58C49F153}" type="pres">
      <dgm:prSet presAssocID="{403ABAD6-2C63-434E-AA32-E42A09AB1F32}" presName="rootConnector" presStyleLbl="node2" presStyleIdx="4" presStyleCnt="5"/>
      <dgm:spPr/>
      <dgm:t>
        <a:bodyPr/>
        <a:lstStyle/>
        <a:p>
          <a:endParaRPr lang="ru-RU"/>
        </a:p>
      </dgm:t>
    </dgm:pt>
    <dgm:pt modelId="{4681F22A-64EF-4123-8265-6185D39F1F36}" type="pres">
      <dgm:prSet presAssocID="{403ABAD6-2C63-434E-AA32-E42A09AB1F32}" presName="hierChild4" presStyleCnt="0"/>
      <dgm:spPr/>
    </dgm:pt>
    <dgm:pt modelId="{7A32E860-1C78-4D72-AD56-71A3200FA3CF}" type="pres">
      <dgm:prSet presAssocID="{403ABAD6-2C63-434E-AA32-E42A09AB1F32}" presName="hierChild5" presStyleCnt="0"/>
      <dgm:spPr/>
    </dgm:pt>
    <dgm:pt modelId="{9219F94E-ED2D-4F35-9A9C-4F9B688D9D8A}" type="pres">
      <dgm:prSet presAssocID="{FB4C0C12-5DC8-4F7F-A70A-987CE365D15F}" presName="hierChild3" presStyleCnt="0"/>
      <dgm:spPr/>
    </dgm:pt>
  </dgm:ptLst>
  <dgm:cxnLst>
    <dgm:cxn modelId="{5D5B45CF-09AC-4B69-B9CF-9E66BF824299}" type="presOf" srcId="{403ABAD6-2C63-434E-AA32-E42A09AB1F32}" destId="{5A1DCC1B-1DFB-4B25-98BC-CCB58C49F153}" srcOrd="1" destOrd="0" presId="urn:microsoft.com/office/officeart/2005/8/layout/orgChart1"/>
    <dgm:cxn modelId="{3899568D-20B1-4605-B18B-02BB41E62B4F}" srcId="{FB4C0C12-5DC8-4F7F-A70A-987CE365D15F}" destId="{F8BE1267-4B24-4EA2-A9D8-875E2259D57B}" srcOrd="1" destOrd="0" parTransId="{AEEF6F51-C662-4268-9FD1-F00222B0BD64}" sibTransId="{C778CCA2-36E8-4D4E-8D03-FDF79735966C}"/>
    <dgm:cxn modelId="{28EE41A2-6B55-4DE7-A9F3-BD404DBA9B22}" type="presOf" srcId="{F8BE1267-4B24-4EA2-A9D8-875E2259D57B}" destId="{0A0DF421-772B-4039-8738-7B08E9020C67}" srcOrd="0" destOrd="0" presId="urn:microsoft.com/office/officeart/2005/8/layout/orgChart1"/>
    <dgm:cxn modelId="{E5447649-E305-4996-AC40-927807240216}" type="presOf" srcId="{97F5E8D5-D2FB-41BB-ADCC-AFCCE9D81455}" destId="{36239F62-56BC-49F2-861F-70679A004068}" srcOrd="1" destOrd="0" presId="urn:microsoft.com/office/officeart/2005/8/layout/orgChart1"/>
    <dgm:cxn modelId="{59975B2C-68A6-46AB-8519-37CCA5744203}" type="presOf" srcId="{D626FD69-56F2-4877-9E1A-9CE048A5AC42}" destId="{619C3D19-0DDB-4D55-B7BB-D0CF43E9C84A}" srcOrd="1" destOrd="0" presId="urn:microsoft.com/office/officeart/2005/8/layout/orgChart1"/>
    <dgm:cxn modelId="{3487D020-B82E-48F9-9FF0-F49EC4F071D4}" srcId="{FB4C0C12-5DC8-4F7F-A70A-987CE365D15F}" destId="{1CED8C88-5C5C-46D5-9E56-1EE643AF0200}" srcOrd="2" destOrd="0" parTransId="{1589DEEC-81E5-4885-B39E-25EE85EE65EA}" sibTransId="{A333CC45-A75C-49B0-86AB-1958FE188F8C}"/>
    <dgm:cxn modelId="{C145E2C1-9DE9-4954-ACC8-131894790CBB}" type="presOf" srcId="{1CED8C88-5C5C-46D5-9E56-1EE643AF0200}" destId="{F06BEAD6-0FE9-4682-995F-54247A35D1F3}" srcOrd="0" destOrd="0" presId="urn:microsoft.com/office/officeart/2005/8/layout/orgChart1"/>
    <dgm:cxn modelId="{92FE8292-F79F-478B-8F63-B3455653F2CD}" srcId="{FB4C0C12-5DC8-4F7F-A70A-987CE365D15F}" destId="{403ABAD6-2C63-434E-AA32-E42A09AB1F32}" srcOrd="4" destOrd="0" parTransId="{D7F1E3DE-7012-40DB-A2F4-1BEA22E5B369}" sibTransId="{C198246E-EA5B-409A-AA21-795AC73B9DE9}"/>
    <dgm:cxn modelId="{F311706C-2E7A-4A69-9D2F-74AA723524AC}" type="presOf" srcId="{CD798843-9028-4D1E-B509-A600FC6A98FD}" destId="{7F8F703D-8489-44A2-8B72-67A428B325BE}" srcOrd="0" destOrd="0" presId="urn:microsoft.com/office/officeart/2005/8/layout/orgChart1"/>
    <dgm:cxn modelId="{AB7294DD-C79F-4B3D-8B03-F60355E60A0B}" type="presOf" srcId="{FB4C0C12-5DC8-4F7F-A70A-987CE365D15F}" destId="{8B57E5B0-D2C2-4E01-A999-ED426CC640F0}" srcOrd="1" destOrd="0" presId="urn:microsoft.com/office/officeart/2005/8/layout/orgChart1"/>
    <dgm:cxn modelId="{49F2CCF4-FE13-4DF2-9C47-D3361AEB267D}" type="presOf" srcId="{1CED8C88-5C5C-46D5-9E56-1EE643AF0200}" destId="{73013E8D-C482-43E5-8F1E-C0FCB25099D6}" srcOrd="1" destOrd="0" presId="urn:microsoft.com/office/officeart/2005/8/layout/orgChart1"/>
    <dgm:cxn modelId="{3249382D-41ED-4AA0-8824-A7C31D5092FA}" type="presOf" srcId="{D626FD69-56F2-4877-9E1A-9CE048A5AC42}" destId="{6B885030-8A57-44DD-9972-C4C0EA9848E1}" srcOrd="0" destOrd="0" presId="urn:microsoft.com/office/officeart/2005/8/layout/orgChart1"/>
    <dgm:cxn modelId="{BF47160E-C530-4E2F-AC07-18F58CEA71BB}" srcId="{CD798843-9028-4D1E-B509-A600FC6A98FD}" destId="{FB4C0C12-5DC8-4F7F-A70A-987CE365D15F}" srcOrd="0" destOrd="0" parTransId="{38197204-2D1B-405F-88AB-AA830BB37837}" sibTransId="{B8FD0143-5D30-4256-81CB-4BA66CA1430B}"/>
    <dgm:cxn modelId="{94863A1E-FBA6-458A-9C59-100F98269229}" type="presOf" srcId="{403ABAD6-2C63-434E-AA32-E42A09AB1F32}" destId="{4873CAC2-48EC-4AC2-A721-28825ECCD925}" srcOrd="0" destOrd="0" presId="urn:microsoft.com/office/officeart/2005/8/layout/orgChart1"/>
    <dgm:cxn modelId="{0985E4F6-9E30-4728-99A5-44EB36114C02}" type="presOf" srcId="{D7F1E3DE-7012-40DB-A2F4-1BEA22E5B369}" destId="{8D641D28-1255-4E1B-99C9-15BCC11CCD4E}" srcOrd="0" destOrd="0" presId="urn:microsoft.com/office/officeart/2005/8/layout/orgChart1"/>
    <dgm:cxn modelId="{02FD3B40-FDE5-4C73-A9BF-974D665A9487}" type="presOf" srcId="{97F5E8D5-D2FB-41BB-ADCC-AFCCE9D81455}" destId="{04CC3DD1-9F88-41B7-B054-400F7EFAEA48}" srcOrd="0" destOrd="0" presId="urn:microsoft.com/office/officeart/2005/8/layout/orgChart1"/>
    <dgm:cxn modelId="{7895B86F-1697-4EF2-8DB5-C9615BE36868}" type="presOf" srcId="{FB4C0C12-5DC8-4F7F-A70A-987CE365D15F}" destId="{14174F89-BC96-4DB6-A275-6909ACB9106C}" srcOrd="0" destOrd="0" presId="urn:microsoft.com/office/officeart/2005/8/layout/orgChart1"/>
    <dgm:cxn modelId="{08EB4760-C2AD-4861-9D18-42346A1E62C0}" srcId="{FB4C0C12-5DC8-4F7F-A70A-987CE365D15F}" destId="{D626FD69-56F2-4877-9E1A-9CE048A5AC42}" srcOrd="0" destOrd="0" parTransId="{EA4C81B1-F580-4A6A-9061-1AD7B8CD05AD}" sibTransId="{14D57729-9C78-434B-8738-CEC766A42113}"/>
    <dgm:cxn modelId="{22C45534-7ECF-4DC1-AF50-5A540F81866E}" type="presOf" srcId="{D0A979B6-9146-4AA4-A004-AF80D8D3C651}" destId="{000822E7-137C-4D40-B507-C894F5A5F964}" srcOrd="0" destOrd="0" presId="urn:microsoft.com/office/officeart/2005/8/layout/orgChart1"/>
    <dgm:cxn modelId="{091247C5-42ED-4E8B-B536-53ED5A035C57}" type="presOf" srcId="{F8BE1267-4B24-4EA2-A9D8-875E2259D57B}" destId="{E40CB681-DCD5-4D97-84D6-55F7829A2B42}" srcOrd="1" destOrd="0" presId="urn:microsoft.com/office/officeart/2005/8/layout/orgChart1"/>
    <dgm:cxn modelId="{54CF347B-2F53-4F5C-B4BE-4C431AED4C71}" type="presOf" srcId="{AEEF6F51-C662-4268-9FD1-F00222B0BD64}" destId="{A8A5F576-8F91-4934-9649-48F443F454FC}" srcOrd="0" destOrd="0" presId="urn:microsoft.com/office/officeart/2005/8/layout/orgChart1"/>
    <dgm:cxn modelId="{30C0E0E3-950F-4675-9504-A655B6CFBD07}" srcId="{FB4C0C12-5DC8-4F7F-A70A-987CE365D15F}" destId="{97F5E8D5-D2FB-41BB-ADCC-AFCCE9D81455}" srcOrd="3" destOrd="0" parTransId="{D0A979B6-9146-4AA4-A004-AF80D8D3C651}" sibTransId="{EBA19259-376F-4B00-99A4-E1A5E9455F55}"/>
    <dgm:cxn modelId="{BDC370E3-DCB8-40BD-A321-0E63673DB95E}" type="presOf" srcId="{1589DEEC-81E5-4885-B39E-25EE85EE65EA}" destId="{1426C23F-5DDE-401C-B3C4-335DB1F25BB5}" srcOrd="0" destOrd="0" presId="urn:microsoft.com/office/officeart/2005/8/layout/orgChart1"/>
    <dgm:cxn modelId="{C4016827-B9D1-4AA2-95B8-6671605EC942}" type="presOf" srcId="{EA4C81B1-F580-4A6A-9061-1AD7B8CD05AD}" destId="{17D58645-212C-491E-A077-29E538CC149F}" srcOrd="0" destOrd="0" presId="urn:microsoft.com/office/officeart/2005/8/layout/orgChart1"/>
    <dgm:cxn modelId="{5F33ADB2-A18C-43BF-B119-EF2C5F279B80}" type="presParOf" srcId="{7F8F703D-8489-44A2-8B72-67A428B325BE}" destId="{D93F0151-BC7B-478E-8373-EAAB0798CE02}" srcOrd="0" destOrd="0" presId="urn:microsoft.com/office/officeart/2005/8/layout/orgChart1"/>
    <dgm:cxn modelId="{8AB7F374-ED11-421A-9E07-C8885F190B71}" type="presParOf" srcId="{D93F0151-BC7B-478E-8373-EAAB0798CE02}" destId="{41AAE50C-B3B9-465A-BB48-3C979BAF60B1}" srcOrd="0" destOrd="0" presId="urn:microsoft.com/office/officeart/2005/8/layout/orgChart1"/>
    <dgm:cxn modelId="{FC03B500-591F-4986-9034-C4CAA1A0CC74}" type="presParOf" srcId="{41AAE50C-B3B9-465A-BB48-3C979BAF60B1}" destId="{14174F89-BC96-4DB6-A275-6909ACB9106C}" srcOrd="0" destOrd="0" presId="urn:microsoft.com/office/officeart/2005/8/layout/orgChart1"/>
    <dgm:cxn modelId="{9A1E9F0A-FFA6-4857-B083-D7C26591D4D8}" type="presParOf" srcId="{41AAE50C-B3B9-465A-BB48-3C979BAF60B1}" destId="{8B57E5B0-D2C2-4E01-A999-ED426CC640F0}" srcOrd="1" destOrd="0" presId="urn:microsoft.com/office/officeart/2005/8/layout/orgChart1"/>
    <dgm:cxn modelId="{DBF4D02B-0FAB-4FD7-A53E-EEB368960F77}" type="presParOf" srcId="{D93F0151-BC7B-478E-8373-EAAB0798CE02}" destId="{E98BD97D-5D38-4A68-A597-64F14A902B6F}" srcOrd="1" destOrd="0" presId="urn:microsoft.com/office/officeart/2005/8/layout/orgChart1"/>
    <dgm:cxn modelId="{FB1D5793-4AAD-47DB-B8DC-E97AF934C88D}" type="presParOf" srcId="{E98BD97D-5D38-4A68-A597-64F14A902B6F}" destId="{17D58645-212C-491E-A077-29E538CC149F}" srcOrd="0" destOrd="0" presId="urn:microsoft.com/office/officeart/2005/8/layout/orgChart1"/>
    <dgm:cxn modelId="{5C4814EC-AD36-465C-AE08-5F6CAF4DF053}" type="presParOf" srcId="{E98BD97D-5D38-4A68-A597-64F14A902B6F}" destId="{367CD37A-ED0D-4FB3-988B-AD698EE3CD05}" srcOrd="1" destOrd="0" presId="urn:microsoft.com/office/officeart/2005/8/layout/orgChart1"/>
    <dgm:cxn modelId="{F4605E9C-128B-4A64-942D-F10B6D55F812}" type="presParOf" srcId="{367CD37A-ED0D-4FB3-988B-AD698EE3CD05}" destId="{F1348577-9E3D-4A11-A721-60D016E601BD}" srcOrd="0" destOrd="0" presId="urn:microsoft.com/office/officeart/2005/8/layout/orgChart1"/>
    <dgm:cxn modelId="{954E0862-8817-4FA0-AF1D-24DD9307CF65}" type="presParOf" srcId="{F1348577-9E3D-4A11-A721-60D016E601BD}" destId="{6B885030-8A57-44DD-9972-C4C0EA9848E1}" srcOrd="0" destOrd="0" presId="urn:microsoft.com/office/officeart/2005/8/layout/orgChart1"/>
    <dgm:cxn modelId="{FCC71032-7763-4323-8087-F0B55617DA39}" type="presParOf" srcId="{F1348577-9E3D-4A11-A721-60D016E601BD}" destId="{619C3D19-0DDB-4D55-B7BB-D0CF43E9C84A}" srcOrd="1" destOrd="0" presId="urn:microsoft.com/office/officeart/2005/8/layout/orgChart1"/>
    <dgm:cxn modelId="{9A9718B8-4FBF-40E6-A5B3-8DABB35AB3B9}" type="presParOf" srcId="{367CD37A-ED0D-4FB3-988B-AD698EE3CD05}" destId="{12E7EBDC-EF2C-471F-8853-9B9AF18CF006}" srcOrd="1" destOrd="0" presId="urn:microsoft.com/office/officeart/2005/8/layout/orgChart1"/>
    <dgm:cxn modelId="{4B1EB936-4595-48AB-B1FE-0D5161D057E0}" type="presParOf" srcId="{367CD37A-ED0D-4FB3-988B-AD698EE3CD05}" destId="{F13F5CC6-05FC-4674-9F55-0E8EB9FBA7AB}" srcOrd="2" destOrd="0" presId="urn:microsoft.com/office/officeart/2005/8/layout/orgChart1"/>
    <dgm:cxn modelId="{E8F56D69-ED7A-4A21-B693-5744BBF13586}" type="presParOf" srcId="{E98BD97D-5D38-4A68-A597-64F14A902B6F}" destId="{A8A5F576-8F91-4934-9649-48F443F454FC}" srcOrd="2" destOrd="0" presId="urn:microsoft.com/office/officeart/2005/8/layout/orgChart1"/>
    <dgm:cxn modelId="{50BBAEA2-88A2-47EB-A7BC-74B36BC916EF}" type="presParOf" srcId="{E98BD97D-5D38-4A68-A597-64F14A902B6F}" destId="{6C44A0A0-D017-4627-9796-72F8E968C7BC}" srcOrd="3" destOrd="0" presId="urn:microsoft.com/office/officeart/2005/8/layout/orgChart1"/>
    <dgm:cxn modelId="{24B1EA7D-92D2-4E61-A2C6-74528A06C1DD}" type="presParOf" srcId="{6C44A0A0-D017-4627-9796-72F8E968C7BC}" destId="{BBE509C7-2604-4780-991B-B3E20BFFCFB2}" srcOrd="0" destOrd="0" presId="urn:microsoft.com/office/officeart/2005/8/layout/orgChart1"/>
    <dgm:cxn modelId="{50495998-7169-447F-A86F-1E9551D01C9B}" type="presParOf" srcId="{BBE509C7-2604-4780-991B-B3E20BFFCFB2}" destId="{0A0DF421-772B-4039-8738-7B08E9020C67}" srcOrd="0" destOrd="0" presId="urn:microsoft.com/office/officeart/2005/8/layout/orgChart1"/>
    <dgm:cxn modelId="{CE9D0EF1-608B-4F4D-ACD8-A953530654CE}" type="presParOf" srcId="{BBE509C7-2604-4780-991B-B3E20BFFCFB2}" destId="{E40CB681-DCD5-4D97-84D6-55F7829A2B42}" srcOrd="1" destOrd="0" presId="urn:microsoft.com/office/officeart/2005/8/layout/orgChart1"/>
    <dgm:cxn modelId="{12AF7CE6-80DF-489F-AEB9-67D7C4849F4F}" type="presParOf" srcId="{6C44A0A0-D017-4627-9796-72F8E968C7BC}" destId="{47DE8240-9BF4-4C23-AED2-49B8A70B99BA}" srcOrd="1" destOrd="0" presId="urn:microsoft.com/office/officeart/2005/8/layout/orgChart1"/>
    <dgm:cxn modelId="{B64B057D-D7EE-405D-A9D8-5515BA0F4BD3}" type="presParOf" srcId="{6C44A0A0-D017-4627-9796-72F8E968C7BC}" destId="{ED7B5C69-3C27-4370-9036-7292F4F5F61B}" srcOrd="2" destOrd="0" presId="urn:microsoft.com/office/officeart/2005/8/layout/orgChart1"/>
    <dgm:cxn modelId="{66D3010E-6568-41EB-AF5B-6B1D32C3CBCA}" type="presParOf" srcId="{E98BD97D-5D38-4A68-A597-64F14A902B6F}" destId="{1426C23F-5DDE-401C-B3C4-335DB1F25BB5}" srcOrd="4" destOrd="0" presId="urn:microsoft.com/office/officeart/2005/8/layout/orgChart1"/>
    <dgm:cxn modelId="{623CE66A-7D08-497F-93E5-BBEF25B0FCD2}" type="presParOf" srcId="{E98BD97D-5D38-4A68-A597-64F14A902B6F}" destId="{23B0FE33-C33D-4982-9CD0-8ED9EF9D47E5}" srcOrd="5" destOrd="0" presId="urn:microsoft.com/office/officeart/2005/8/layout/orgChart1"/>
    <dgm:cxn modelId="{9FE2CDB8-E24F-4FC9-B55D-F803E1870E1B}" type="presParOf" srcId="{23B0FE33-C33D-4982-9CD0-8ED9EF9D47E5}" destId="{37B95B0A-F00E-464B-83D3-7BB0A9BFF263}" srcOrd="0" destOrd="0" presId="urn:microsoft.com/office/officeart/2005/8/layout/orgChart1"/>
    <dgm:cxn modelId="{286084CA-BA2B-46AD-AE8D-9091BE317F5E}" type="presParOf" srcId="{37B95B0A-F00E-464B-83D3-7BB0A9BFF263}" destId="{F06BEAD6-0FE9-4682-995F-54247A35D1F3}" srcOrd="0" destOrd="0" presId="urn:microsoft.com/office/officeart/2005/8/layout/orgChart1"/>
    <dgm:cxn modelId="{3B0BE081-6619-450D-8A83-735959F79075}" type="presParOf" srcId="{37B95B0A-F00E-464B-83D3-7BB0A9BFF263}" destId="{73013E8D-C482-43E5-8F1E-C0FCB25099D6}" srcOrd="1" destOrd="0" presId="urn:microsoft.com/office/officeart/2005/8/layout/orgChart1"/>
    <dgm:cxn modelId="{2B490A6E-06CB-464F-9A5A-80993066B93C}" type="presParOf" srcId="{23B0FE33-C33D-4982-9CD0-8ED9EF9D47E5}" destId="{93C0D5B2-D6F5-48C8-B7C4-8C8C03B01A02}" srcOrd="1" destOrd="0" presId="urn:microsoft.com/office/officeart/2005/8/layout/orgChart1"/>
    <dgm:cxn modelId="{17454EE8-A91C-4CDA-8ED4-3F5AF78C499B}" type="presParOf" srcId="{23B0FE33-C33D-4982-9CD0-8ED9EF9D47E5}" destId="{1C75EEE9-9E44-4D7D-84D8-C43C9C815239}" srcOrd="2" destOrd="0" presId="urn:microsoft.com/office/officeart/2005/8/layout/orgChart1"/>
    <dgm:cxn modelId="{0304A63F-A151-40BE-896F-FF4F6B0B5F6E}" type="presParOf" srcId="{E98BD97D-5D38-4A68-A597-64F14A902B6F}" destId="{000822E7-137C-4D40-B507-C894F5A5F964}" srcOrd="6" destOrd="0" presId="urn:microsoft.com/office/officeart/2005/8/layout/orgChart1"/>
    <dgm:cxn modelId="{53E64FFC-4072-4573-BADA-9486832DA5CC}" type="presParOf" srcId="{E98BD97D-5D38-4A68-A597-64F14A902B6F}" destId="{2F5342B7-5AD7-481C-8803-F24C73EE939F}" srcOrd="7" destOrd="0" presId="urn:microsoft.com/office/officeart/2005/8/layout/orgChart1"/>
    <dgm:cxn modelId="{3EE89AE8-76BC-4BA7-B2AF-075910F5B995}" type="presParOf" srcId="{2F5342B7-5AD7-481C-8803-F24C73EE939F}" destId="{9CB6B173-37C2-4EE7-8C3F-61E5E3CCFD12}" srcOrd="0" destOrd="0" presId="urn:microsoft.com/office/officeart/2005/8/layout/orgChart1"/>
    <dgm:cxn modelId="{C56ABB8A-FD19-4885-9435-2A746B3C12C0}" type="presParOf" srcId="{9CB6B173-37C2-4EE7-8C3F-61E5E3CCFD12}" destId="{04CC3DD1-9F88-41B7-B054-400F7EFAEA48}" srcOrd="0" destOrd="0" presId="urn:microsoft.com/office/officeart/2005/8/layout/orgChart1"/>
    <dgm:cxn modelId="{A92C879D-1251-4956-8717-4878277EBC1C}" type="presParOf" srcId="{9CB6B173-37C2-4EE7-8C3F-61E5E3CCFD12}" destId="{36239F62-56BC-49F2-861F-70679A004068}" srcOrd="1" destOrd="0" presId="urn:microsoft.com/office/officeart/2005/8/layout/orgChart1"/>
    <dgm:cxn modelId="{D2EEB5D9-D43A-4435-B2D1-9DDC2C162D00}" type="presParOf" srcId="{2F5342B7-5AD7-481C-8803-F24C73EE939F}" destId="{E272C372-30E7-4DD4-B4BE-01B67F69286C}" srcOrd="1" destOrd="0" presId="urn:microsoft.com/office/officeart/2005/8/layout/orgChart1"/>
    <dgm:cxn modelId="{FA49E506-BDED-424F-8BFA-86226A86E36B}" type="presParOf" srcId="{2F5342B7-5AD7-481C-8803-F24C73EE939F}" destId="{6885CFF1-90E7-4387-94A9-913AC2ADA6EF}" srcOrd="2" destOrd="0" presId="urn:microsoft.com/office/officeart/2005/8/layout/orgChart1"/>
    <dgm:cxn modelId="{3E170BF2-1F47-45CF-899E-1BB9E79F930F}" type="presParOf" srcId="{E98BD97D-5D38-4A68-A597-64F14A902B6F}" destId="{8D641D28-1255-4E1B-99C9-15BCC11CCD4E}" srcOrd="8" destOrd="0" presId="urn:microsoft.com/office/officeart/2005/8/layout/orgChart1"/>
    <dgm:cxn modelId="{003A771A-EB6D-4DC5-A7DE-3B4625ED5F46}" type="presParOf" srcId="{E98BD97D-5D38-4A68-A597-64F14A902B6F}" destId="{80ED3B61-ACA5-4627-8A3C-507376FD4DCF}" srcOrd="9" destOrd="0" presId="urn:microsoft.com/office/officeart/2005/8/layout/orgChart1"/>
    <dgm:cxn modelId="{00818323-F7C4-4716-BC30-1DF9DFAF495C}" type="presParOf" srcId="{80ED3B61-ACA5-4627-8A3C-507376FD4DCF}" destId="{F8DDC826-438B-4FEA-9170-33F281FA8463}" srcOrd="0" destOrd="0" presId="urn:microsoft.com/office/officeart/2005/8/layout/orgChart1"/>
    <dgm:cxn modelId="{D6AFB442-9FAB-4F2A-A2DA-D83495BC2BA7}" type="presParOf" srcId="{F8DDC826-438B-4FEA-9170-33F281FA8463}" destId="{4873CAC2-48EC-4AC2-A721-28825ECCD925}" srcOrd="0" destOrd="0" presId="urn:microsoft.com/office/officeart/2005/8/layout/orgChart1"/>
    <dgm:cxn modelId="{CC095B62-F3B0-4A58-87C8-74FEC5FD75DD}" type="presParOf" srcId="{F8DDC826-438B-4FEA-9170-33F281FA8463}" destId="{5A1DCC1B-1DFB-4B25-98BC-CCB58C49F153}" srcOrd="1" destOrd="0" presId="urn:microsoft.com/office/officeart/2005/8/layout/orgChart1"/>
    <dgm:cxn modelId="{C373CE8C-9497-47D3-AE2F-4CE8FED58CFE}" type="presParOf" srcId="{80ED3B61-ACA5-4627-8A3C-507376FD4DCF}" destId="{4681F22A-64EF-4123-8265-6185D39F1F36}" srcOrd="1" destOrd="0" presId="urn:microsoft.com/office/officeart/2005/8/layout/orgChart1"/>
    <dgm:cxn modelId="{84CE4A2B-95D3-4921-B6B2-9758C83DB039}" type="presParOf" srcId="{80ED3B61-ACA5-4627-8A3C-507376FD4DCF}" destId="{7A32E860-1C78-4D72-AD56-71A3200FA3CF}" srcOrd="2" destOrd="0" presId="urn:microsoft.com/office/officeart/2005/8/layout/orgChart1"/>
    <dgm:cxn modelId="{5E8D9E0E-8EFC-4283-9154-608A14B3313A}" type="presParOf" srcId="{D93F0151-BC7B-478E-8373-EAAB0798CE02}" destId="{9219F94E-ED2D-4F35-9A9C-4F9B688D9D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A8236D-DD94-4406-B387-66D35E460E78}" type="doc">
      <dgm:prSet loTypeId="urn:microsoft.com/office/officeart/2005/8/layout/cycle6" loCatId="relationship" qsTypeId="urn:microsoft.com/office/officeart/2005/8/quickstyle/simple1#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1980DB-6AB1-4F01-8BB9-B172FE959EC9}">
      <dgm:prSet phldrT="[Текст]" custT="1"/>
      <dgm:spPr/>
      <dgm:t>
        <a:bodyPr/>
        <a:lstStyle/>
        <a:p>
          <a:r>
            <a:rPr lang="ru-RU" sz="1050" dirty="0" smtClean="0"/>
            <a:t>Научные мероприятия</a:t>
          </a:r>
          <a:endParaRPr lang="ru-RU" sz="1050" dirty="0"/>
        </a:p>
      </dgm:t>
    </dgm:pt>
    <dgm:pt modelId="{0D5AFB7D-CCC4-4705-9054-0371D316C7F8}" type="parTrans" cxnId="{ABA17E94-479C-4B59-A85E-02D01FA0EC6A}">
      <dgm:prSet/>
      <dgm:spPr/>
      <dgm:t>
        <a:bodyPr/>
        <a:lstStyle/>
        <a:p>
          <a:endParaRPr lang="ru-RU"/>
        </a:p>
      </dgm:t>
    </dgm:pt>
    <dgm:pt modelId="{336E4B4C-26A3-44E2-BA37-F0C050B0546C}" type="sibTrans" cxnId="{ABA17E94-479C-4B59-A85E-02D01FA0EC6A}">
      <dgm:prSet/>
      <dgm:spPr/>
      <dgm:t>
        <a:bodyPr/>
        <a:lstStyle/>
        <a:p>
          <a:endParaRPr lang="ru-RU"/>
        </a:p>
      </dgm:t>
    </dgm:pt>
    <dgm:pt modelId="{33BCE615-8A98-4615-A885-DBFA1C7D45EE}">
      <dgm:prSet phldrT="[Текст]" custT="1"/>
      <dgm:spPr/>
      <dgm:t>
        <a:bodyPr/>
        <a:lstStyle/>
        <a:p>
          <a:r>
            <a:rPr lang="ru-RU" sz="1050" dirty="0" err="1" smtClean="0"/>
            <a:t>Кинопоказы</a:t>
          </a:r>
          <a:endParaRPr lang="ru-RU" sz="1050" dirty="0"/>
        </a:p>
      </dgm:t>
    </dgm:pt>
    <dgm:pt modelId="{F687A23B-5EF6-4395-A01E-D2735709F04C}" type="parTrans" cxnId="{3E3D1B45-4695-4BD8-8B43-706DF2CBBBCF}">
      <dgm:prSet/>
      <dgm:spPr/>
      <dgm:t>
        <a:bodyPr/>
        <a:lstStyle/>
        <a:p>
          <a:endParaRPr lang="ru-RU"/>
        </a:p>
      </dgm:t>
    </dgm:pt>
    <dgm:pt modelId="{F1EEE5FC-E1B0-4793-B788-9AC9BCC5CB21}" type="sibTrans" cxnId="{3E3D1B45-4695-4BD8-8B43-706DF2CBBBCF}">
      <dgm:prSet/>
      <dgm:spPr/>
      <dgm:t>
        <a:bodyPr/>
        <a:lstStyle/>
        <a:p>
          <a:endParaRPr lang="ru-RU"/>
        </a:p>
      </dgm:t>
    </dgm:pt>
    <dgm:pt modelId="{AEAB1905-ADAC-4ED8-8E32-5502840F4EC7}">
      <dgm:prSet phldrT="[Текст]" custT="1"/>
      <dgm:spPr/>
      <dgm:t>
        <a:bodyPr/>
        <a:lstStyle/>
        <a:p>
          <a:r>
            <a:rPr lang="ru-RU" sz="1050" dirty="0" smtClean="0"/>
            <a:t>Выставки</a:t>
          </a:r>
          <a:endParaRPr lang="ru-RU" sz="1050" dirty="0"/>
        </a:p>
      </dgm:t>
    </dgm:pt>
    <dgm:pt modelId="{DEC88CA8-56F9-4DB2-B66A-D25CC655FB9E}" type="parTrans" cxnId="{76A74585-0429-4831-AC2A-AA3DF48AE14B}">
      <dgm:prSet/>
      <dgm:spPr/>
      <dgm:t>
        <a:bodyPr/>
        <a:lstStyle/>
        <a:p>
          <a:endParaRPr lang="ru-RU"/>
        </a:p>
      </dgm:t>
    </dgm:pt>
    <dgm:pt modelId="{BD6ED163-E5B5-4275-96C0-0C87C7568BAB}" type="sibTrans" cxnId="{76A74585-0429-4831-AC2A-AA3DF48AE14B}">
      <dgm:prSet/>
      <dgm:spPr/>
      <dgm:t>
        <a:bodyPr/>
        <a:lstStyle/>
        <a:p>
          <a:endParaRPr lang="ru-RU"/>
        </a:p>
      </dgm:t>
    </dgm:pt>
    <dgm:pt modelId="{0A93943E-327E-44D3-A998-AB8873F90B09}">
      <dgm:prSet phldrT="[Текст]" custT="1"/>
      <dgm:spPr/>
      <dgm:t>
        <a:bodyPr/>
        <a:lstStyle/>
        <a:p>
          <a:r>
            <a:rPr lang="ru-RU" sz="1050" dirty="0" smtClean="0"/>
            <a:t>Культурно-массовые мероприятия</a:t>
          </a:r>
          <a:endParaRPr lang="ru-RU" sz="1050" dirty="0"/>
        </a:p>
      </dgm:t>
    </dgm:pt>
    <dgm:pt modelId="{F8DD57EF-C3B2-4061-9C1C-7270BACE0179}" type="parTrans" cxnId="{581E894C-DE17-47D2-8A53-2BD4B01129EC}">
      <dgm:prSet/>
      <dgm:spPr/>
      <dgm:t>
        <a:bodyPr/>
        <a:lstStyle/>
        <a:p>
          <a:endParaRPr lang="ru-RU"/>
        </a:p>
      </dgm:t>
    </dgm:pt>
    <dgm:pt modelId="{1857FFB8-A399-4C1B-8C51-983D2D86D09B}" type="sibTrans" cxnId="{581E894C-DE17-47D2-8A53-2BD4B01129EC}">
      <dgm:prSet/>
      <dgm:spPr/>
      <dgm:t>
        <a:bodyPr/>
        <a:lstStyle/>
        <a:p>
          <a:endParaRPr lang="ru-RU"/>
        </a:p>
      </dgm:t>
    </dgm:pt>
    <dgm:pt modelId="{C34E060B-E557-4EE0-BCA1-D44294397A29}">
      <dgm:prSet custT="1"/>
      <dgm:spPr/>
      <dgm:t>
        <a:bodyPr/>
        <a:lstStyle/>
        <a:p>
          <a:r>
            <a:rPr lang="ru-RU" sz="1050" dirty="0" smtClean="0"/>
            <a:t>Музыкально-просветительские мероприятия</a:t>
          </a:r>
          <a:endParaRPr lang="ru-RU" sz="1050" dirty="0"/>
        </a:p>
      </dgm:t>
    </dgm:pt>
    <dgm:pt modelId="{BA0B04D6-3FBF-4F64-915F-E420946C5846}" type="parTrans" cxnId="{A6782F76-89FE-4292-AE10-CE0FD6D37EB2}">
      <dgm:prSet/>
      <dgm:spPr/>
      <dgm:t>
        <a:bodyPr/>
        <a:lstStyle/>
        <a:p>
          <a:endParaRPr lang="ru-RU"/>
        </a:p>
      </dgm:t>
    </dgm:pt>
    <dgm:pt modelId="{AB39D681-6ADA-443F-9F96-C58E73900406}" type="sibTrans" cxnId="{A6782F76-89FE-4292-AE10-CE0FD6D37EB2}">
      <dgm:prSet/>
      <dgm:spPr/>
      <dgm:t>
        <a:bodyPr/>
        <a:lstStyle/>
        <a:p>
          <a:endParaRPr lang="ru-RU"/>
        </a:p>
      </dgm:t>
    </dgm:pt>
    <dgm:pt modelId="{A0FF09B8-5734-4A55-A5C0-C03605540343}" type="pres">
      <dgm:prSet presAssocID="{DBA8236D-DD94-4406-B387-66D35E460E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8BC9B-FBAD-43DC-9B43-C5B3967024E2}" type="pres">
      <dgm:prSet presAssocID="{461980DB-6AB1-4F01-8BB9-B172FE959EC9}" presName="node" presStyleLbl="node1" presStyleIdx="0" presStyleCnt="5" custScaleX="162014" custScaleY="15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22E98-3DFE-4151-B320-D0B90ABA05CD}" type="pres">
      <dgm:prSet presAssocID="{461980DB-6AB1-4F01-8BB9-B172FE959EC9}" presName="spNode" presStyleCnt="0"/>
      <dgm:spPr/>
    </dgm:pt>
    <dgm:pt modelId="{76E56104-E990-4017-81F4-3477230F9772}" type="pres">
      <dgm:prSet presAssocID="{336E4B4C-26A3-44E2-BA37-F0C050B0546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6B2FC55-DC33-4582-8895-8C2E17AD6652}" type="pres">
      <dgm:prSet presAssocID="{33BCE615-8A98-4615-A885-DBFA1C7D45EE}" presName="node" presStyleLbl="node1" presStyleIdx="1" presStyleCnt="5" custScaleX="162014" custScaleY="15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A03B-A54F-442B-AF9E-6986EAC120C0}" type="pres">
      <dgm:prSet presAssocID="{33BCE615-8A98-4615-A885-DBFA1C7D45EE}" presName="spNode" presStyleCnt="0"/>
      <dgm:spPr/>
    </dgm:pt>
    <dgm:pt modelId="{DB3735F6-838D-4A25-B2C8-C280BAF37453}" type="pres">
      <dgm:prSet presAssocID="{F1EEE5FC-E1B0-4793-B788-9AC9BCC5CB2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93595A7-2AE2-4E68-B550-3E2290140A14}" type="pres">
      <dgm:prSet presAssocID="{C34E060B-E557-4EE0-BCA1-D44294397A29}" presName="node" presStyleLbl="node1" presStyleIdx="2" presStyleCnt="5" custScaleX="202990" custScaleY="157705" custRadScaleRad="97539" custRadScaleInc="-3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572D9-5354-452D-BEBC-1D64FE36B035}" type="pres">
      <dgm:prSet presAssocID="{C34E060B-E557-4EE0-BCA1-D44294397A29}" presName="spNode" presStyleCnt="0"/>
      <dgm:spPr/>
    </dgm:pt>
    <dgm:pt modelId="{CCB6F575-CE04-4B08-BD22-D1D45318AC4B}" type="pres">
      <dgm:prSet presAssocID="{AB39D681-6ADA-443F-9F96-C58E7390040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8C990CE-7AA1-4A93-989D-FC4F2A966677}" type="pres">
      <dgm:prSet presAssocID="{AEAB1905-ADAC-4ED8-8E32-5502840F4EC7}" presName="node" presStyleLbl="node1" presStyleIdx="3" presStyleCnt="5" custScaleX="162014" custScaleY="157705" custRadScaleRad="99487" custRadScaleInc="4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6BEDA-AD95-43A5-9CCB-3191E4AD4140}" type="pres">
      <dgm:prSet presAssocID="{AEAB1905-ADAC-4ED8-8E32-5502840F4EC7}" presName="spNode" presStyleCnt="0"/>
      <dgm:spPr/>
    </dgm:pt>
    <dgm:pt modelId="{02857F01-5D81-45FE-B7D9-ACFB34D1DB2E}" type="pres">
      <dgm:prSet presAssocID="{BD6ED163-E5B5-4275-96C0-0C87C7568BA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3F05A38-ABA8-4E5B-B353-23BEE5397B29}" type="pres">
      <dgm:prSet presAssocID="{0A93943E-327E-44D3-A998-AB8873F90B09}" presName="node" presStyleLbl="node1" presStyleIdx="4" presStyleCnt="5" custScaleX="162014" custScaleY="15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A520D-EBEB-4805-BE66-00CA44DE5910}" type="pres">
      <dgm:prSet presAssocID="{0A93943E-327E-44D3-A998-AB8873F90B09}" presName="spNode" presStyleCnt="0"/>
      <dgm:spPr/>
    </dgm:pt>
    <dgm:pt modelId="{3908E5E7-72D2-4C3E-A55F-8113DC3A41E6}" type="pres">
      <dgm:prSet presAssocID="{1857FFB8-A399-4C1B-8C51-983D2D86D09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7214B5D-1D4C-46C1-BBB3-3BA3ED2A7690}" type="presOf" srcId="{0A93943E-327E-44D3-A998-AB8873F90B09}" destId="{D3F05A38-ABA8-4E5B-B353-23BEE5397B29}" srcOrd="0" destOrd="0" presId="urn:microsoft.com/office/officeart/2005/8/layout/cycle6"/>
    <dgm:cxn modelId="{7AC3EC60-065E-4E84-889D-0D06E2AF625E}" type="presOf" srcId="{C34E060B-E557-4EE0-BCA1-D44294397A29}" destId="{693595A7-2AE2-4E68-B550-3E2290140A14}" srcOrd="0" destOrd="0" presId="urn:microsoft.com/office/officeart/2005/8/layout/cycle6"/>
    <dgm:cxn modelId="{BB26AE02-1821-4AC5-B91C-9E716BF2E2E5}" type="presOf" srcId="{1857FFB8-A399-4C1B-8C51-983D2D86D09B}" destId="{3908E5E7-72D2-4C3E-A55F-8113DC3A41E6}" srcOrd="0" destOrd="0" presId="urn:microsoft.com/office/officeart/2005/8/layout/cycle6"/>
    <dgm:cxn modelId="{3E3D1B45-4695-4BD8-8B43-706DF2CBBBCF}" srcId="{DBA8236D-DD94-4406-B387-66D35E460E78}" destId="{33BCE615-8A98-4615-A885-DBFA1C7D45EE}" srcOrd="1" destOrd="0" parTransId="{F687A23B-5EF6-4395-A01E-D2735709F04C}" sibTransId="{F1EEE5FC-E1B0-4793-B788-9AC9BCC5CB21}"/>
    <dgm:cxn modelId="{F6FC3B88-E9E1-4F38-8C5F-F8A1C3FCCA65}" type="presOf" srcId="{AEAB1905-ADAC-4ED8-8E32-5502840F4EC7}" destId="{28C990CE-7AA1-4A93-989D-FC4F2A966677}" srcOrd="0" destOrd="0" presId="urn:microsoft.com/office/officeart/2005/8/layout/cycle6"/>
    <dgm:cxn modelId="{76A74585-0429-4831-AC2A-AA3DF48AE14B}" srcId="{DBA8236D-DD94-4406-B387-66D35E460E78}" destId="{AEAB1905-ADAC-4ED8-8E32-5502840F4EC7}" srcOrd="3" destOrd="0" parTransId="{DEC88CA8-56F9-4DB2-B66A-D25CC655FB9E}" sibTransId="{BD6ED163-E5B5-4275-96C0-0C87C7568BAB}"/>
    <dgm:cxn modelId="{912AA416-B8BE-4193-B2FC-1558812D41CF}" type="presOf" srcId="{BD6ED163-E5B5-4275-96C0-0C87C7568BAB}" destId="{02857F01-5D81-45FE-B7D9-ACFB34D1DB2E}" srcOrd="0" destOrd="0" presId="urn:microsoft.com/office/officeart/2005/8/layout/cycle6"/>
    <dgm:cxn modelId="{0C2AAE52-DC52-4C74-B668-46039137EFBB}" type="presOf" srcId="{AB39D681-6ADA-443F-9F96-C58E73900406}" destId="{CCB6F575-CE04-4B08-BD22-D1D45318AC4B}" srcOrd="0" destOrd="0" presId="urn:microsoft.com/office/officeart/2005/8/layout/cycle6"/>
    <dgm:cxn modelId="{C71ABAD5-E716-4678-B54D-5C9AC7F96781}" type="presOf" srcId="{461980DB-6AB1-4F01-8BB9-B172FE959EC9}" destId="{F278BC9B-FBAD-43DC-9B43-C5B3967024E2}" srcOrd="0" destOrd="0" presId="urn:microsoft.com/office/officeart/2005/8/layout/cycle6"/>
    <dgm:cxn modelId="{BCD9D64E-38A1-4F6B-99D3-DE2FACB8388B}" type="presOf" srcId="{F1EEE5FC-E1B0-4793-B788-9AC9BCC5CB21}" destId="{DB3735F6-838D-4A25-B2C8-C280BAF37453}" srcOrd="0" destOrd="0" presId="urn:microsoft.com/office/officeart/2005/8/layout/cycle6"/>
    <dgm:cxn modelId="{ABA17E94-479C-4B59-A85E-02D01FA0EC6A}" srcId="{DBA8236D-DD94-4406-B387-66D35E460E78}" destId="{461980DB-6AB1-4F01-8BB9-B172FE959EC9}" srcOrd="0" destOrd="0" parTransId="{0D5AFB7D-CCC4-4705-9054-0371D316C7F8}" sibTransId="{336E4B4C-26A3-44E2-BA37-F0C050B0546C}"/>
    <dgm:cxn modelId="{581E894C-DE17-47D2-8A53-2BD4B01129EC}" srcId="{DBA8236D-DD94-4406-B387-66D35E460E78}" destId="{0A93943E-327E-44D3-A998-AB8873F90B09}" srcOrd="4" destOrd="0" parTransId="{F8DD57EF-C3B2-4061-9C1C-7270BACE0179}" sibTransId="{1857FFB8-A399-4C1B-8C51-983D2D86D09B}"/>
    <dgm:cxn modelId="{A6782F76-89FE-4292-AE10-CE0FD6D37EB2}" srcId="{DBA8236D-DD94-4406-B387-66D35E460E78}" destId="{C34E060B-E557-4EE0-BCA1-D44294397A29}" srcOrd="2" destOrd="0" parTransId="{BA0B04D6-3FBF-4F64-915F-E420946C5846}" sibTransId="{AB39D681-6ADA-443F-9F96-C58E73900406}"/>
    <dgm:cxn modelId="{A4D01EAD-EB1A-4B37-84DA-797AD56657E6}" type="presOf" srcId="{DBA8236D-DD94-4406-B387-66D35E460E78}" destId="{A0FF09B8-5734-4A55-A5C0-C03605540343}" srcOrd="0" destOrd="0" presId="urn:microsoft.com/office/officeart/2005/8/layout/cycle6"/>
    <dgm:cxn modelId="{3F5A7891-980E-4B54-93BB-FE1FF5AAF839}" type="presOf" srcId="{336E4B4C-26A3-44E2-BA37-F0C050B0546C}" destId="{76E56104-E990-4017-81F4-3477230F9772}" srcOrd="0" destOrd="0" presId="urn:microsoft.com/office/officeart/2005/8/layout/cycle6"/>
    <dgm:cxn modelId="{36589DCC-0A05-4B04-875D-E59C5A560A9A}" type="presOf" srcId="{33BCE615-8A98-4615-A885-DBFA1C7D45EE}" destId="{A6B2FC55-DC33-4582-8895-8C2E17AD6652}" srcOrd="0" destOrd="0" presId="urn:microsoft.com/office/officeart/2005/8/layout/cycle6"/>
    <dgm:cxn modelId="{A477C796-06A8-4B1E-A460-CF224C52B798}" type="presParOf" srcId="{A0FF09B8-5734-4A55-A5C0-C03605540343}" destId="{F278BC9B-FBAD-43DC-9B43-C5B3967024E2}" srcOrd="0" destOrd="0" presId="urn:microsoft.com/office/officeart/2005/8/layout/cycle6"/>
    <dgm:cxn modelId="{5A58A8FE-D4BF-466C-936A-ABCEAEA70146}" type="presParOf" srcId="{A0FF09B8-5734-4A55-A5C0-C03605540343}" destId="{E9622E98-3DFE-4151-B320-D0B90ABA05CD}" srcOrd="1" destOrd="0" presId="urn:microsoft.com/office/officeart/2005/8/layout/cycle6"/>
    <dgm:cxn modelId="{822A5A9E-0248-4898-A129-C8D5B4B8965D}" type="presParOf" srcId="{A0FF09B8-5734-4A55-A5C0-C03605540343}" destId="{76E56104-E990-4017-81F4-3477230F9772}" srcOrd="2" destOrd="0" presId="urn:microsoft.com/office/officeart/2005/8/layout/cycle6"/>
    <dgm:cxn modelId="{0D4D15B4-9FAD-4871-9552-FF097F1ADFF9}" type="presParOf" srcId="{A0FF09B8-5734-4A55-A5C0-C03605540343}" destId="{A6B2FC55-DC33-4582-8895-8C2E17AD6652}" srcOrd="3" destOrd="0" presId="urn:microsoft.com/office/officeart/2005/8/layout/cycle6"/>
    <dgm:cxn modelId="{75D54DE1-D458-4DE9-ADF9-B8327341D5E8}" type="presParOf" srcId="{A0FF09B8-5734-4A55-A5C0-C03605540343}" destId="{C9A3A03B-A54F-442B-AF9E-6986EAC120C0}" srcOrd="4" destOrd="0" presId="urn:microsoft.com/office/officeart/2005/8/layout/cycle6"/>
    <dgm:cxn modelId="{2B652390-1B91-4B95-8368-B3AC7F401676}" type="presParOf" srcId="{A0FF09B8-5734-4A55-A5C0-C03605540343}" destId="{DB3735F6-838D-4A25-B2C8-C280BAF37453}" srcOrd="5" destOrd="0" presId="urn:microsoft.com/office/officeart/2005/8/layout/cycle6"/>
    <dgm:cxn modelId="{288AD73B-5FAA-4E3E-B68F-4BB35C7D0923}" type="presParOf" srcId="{A0FF09B8-5734-4A55-A5C0-C03605540343}" destId="{693595A7-2AE2-4E68-B550-3E2290140A14}" srcOrd="6" destOrd="0" presId="urn:microsoft.com/office/officeart/2005/8/layout/cycle6"/>
    <dgm:cxn modelId="{D1B59160-467C-42B3-83B3-A33F07A47A2F}" type="presParOf" srcId="{A0FF09B8-5734-4A55-A5C0-C03605540343}" destId="{0BE572D9-5354-452D-BEBC-1D64FE36B035}" srcOrd="7" destOrd="0" presId="urn:microsoft.com/office/officeart/2005/8/layout/cycle6"/>
    <dgm:cxn modelId="{23D3CCB4-0E5B-4BDE-A39B-1F6667746E4F}" type="presParOf" srcId="{A0FF09B8-5734-4A55-A5C0-C03605540343}" destId="{CCB6F575-CE04-4B08-BD22-D1D45318AC4B}" srcOrd="8" destOrd="0" presId="urn:microsoft.com/office/officeart/2005/8/layout/cycle6"/>
    <dgm:cxn modelId="{0F570A97-F1DC-4852-8801-3004E609FB25}" type="presParOf" srcId="{A0FF09B8-5734-4A55-A5C0-C03605540343}" destId="{28C990CE-7AA1-4A93-989D-FC4F2A966677}" srcOrd="9" destOrd="0" presId="urn:microsoft.com/office/officeart/2005/8/layout/cycle6"/>
    <dgm:cxn modelId="{59E21603-4DFC-4FF9-B2F3-A03168EA0954}" type="presParOf" srcId="{A0FF09B8-5734-4A55-A5C0-C03605540343}" destId="{2AD6BEDA-AD95-43A5-9CCB-3191E4AD4140}" srcOrd="10" destOrd="0" presId="urn:microsoft.com/office/officeart/2005/8/layout/cycle6"/>
    <dgm:cxn modelId="{8E93552A-57E3-40E4-B531-449C10456401}" type="presParOf" srcId="{A0FF09B8-5734-4A55-A5C0-C03605540343}" destId="{02857F01-5D81-45FE-B7D9-ACFB34D1DB2E}" srcOrd="11" destOrd="0" presId="urn:microsoft.com/office/officeart/2005/8/layout/cycle6"/>
    <dgm:cxn modelId="{9F6D6E1C-97D4-4B31-A890-ABDEF3ED801E}" type="presParOf" srcId="{A0FF09B8-5734-4A55-A5C0-C03605540343}" destId="{D3F05A38-ABA8-4E5B-B353-23BEE5397B29}" srcOrd="12" destOrd="0" presId="urn:microsoft.com/office/officeart/2005/8/layout/cycle6"/>
    <dgm:cxn modelId="{81A84376-90D2-4821-B323-093A9C9FC7C8}" type="presParOf" srcId="{A0FF09B8-5734-4A55-A5C0-C03605540343}" destId="{AB9A520D-EBEB-4805-BE66-00CA44DE5910}" srcOrd="13" destOrd="0" presId="urn:microsoft.com/office/officeart/2005/8/layout/cycle6"/>
    <dgm:cxn modelId="{27137E33-1F82-4798-BB8B-D0EB2C3476F8}" type="presParOf" srcId="{A0FF09B8-5734-4A55-A5C0-C03605540343}" destId="{3908E5E7-72D2-4C3E-A55F-8113DC3A41E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069C20-57C1-4716-B0A3-C2013AC243F8}" type="doc">
      <dgm:prSet loTypeId="urn:microsoft.com/office/officeart/2005/8/layout/gear1" loCatId="cycle" qsTypeId="urn:microsoft.com/office/officeart/2005/8/quickstyle/simple1#2" qsCatId="simple" csTypeId="urn:microsoft.com/office/officeart/2005/8/colors/accent1_2#2" csCatId="accent1" phldr="1"/>
      <dgm:spPr/>
    </dgm:pt>
    <dgm:pt modelId="{FAF6ED99-4F50-404B-822A-816F27E4C539}">
      <dgm:prSet phldrT="[Текст]"/>
      <dgm:spPr>
        <a:solidFill>
          <a:srgbClr val="003366"/>
        </a:solidFill>
      </dgm:spPr>
      <dgm:t>
        <a:bodyPr/>
        <a:lstStyle/>
        <a:p>
          <a:r>
            <a:rPr lang="ru-RU" dirty="0" smtClean="0"/>
            <a:t>Государство</a:t>
          </a:r>
          <a:endParaRPr lang="ru-RU" dirty="0"/>
        </a:p>
      </dgm:t>
    </dgm:pt>
    <dgm:pt modelId="{783E86B4-861D-4518-A08D-ACB6F39B6E99}" type="parTrans" cxnId="{80945F0C-F8F3-4661-90E2-4A43F069F955}">
      <dgm:prSet/>
      <dgm:spPr/>
      <dgm:t>
        <a:bodyPr/>
        <a:lstStyle/>
        <a:p>
          <a:endParaRPr lang="ru-RU"/>
        </a:p>
      </dgm:t>
    </dgm:pt>
    <dgm:pt modelId="{E4EC7DCC-8DA9-4D0C-A571-69FCA2465E0F}" type="sibTrans" cxnId="{80945F0C-F8F3-4661-90E2-4A43F069F955}">
      <dgm:prSet/>
      <dgm:spPr/>
      <dgm:t>
        <a:bodyPr/>
        <a:lstStyle/>
        <a:p>
          <a:endParaRPr lang="ru-RU"/>
        </a:p>
      </dgm:t>
    </dgm:pt>
    <dgm:pt modelId="{0CE01B8C-A415-4742-837E-0DE06647A23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D1CA3880-290B-46BD-A51B-87556C24EBFF}" type="parTrans" cxnId="{9C821B5E-55FA-469B-AB49-A5460484B9D5}">
      <dgm:prSet/>
      <dgm:spPr/>
      <dgm:t>
        <a:bodyPr/>
        <a:lstStyle/>
        <a:p>
          <a:endParaRPr lang="ru-RU"/>
        </a:p>
      </dgm:t>
    </dgm:pt>
    <dgm:pt modelId="{8CC09B33-0E7A-4FE6-BF21-CC72C7F1BC21}" type="sibTrans" cxnId="{9C821B5E-55FA-469B-AB49-A5460484B9D5}">
      <dgm:prSet/>
      <dgm:spPr/>
      <dgm:t>
        <a:bodyPr/>
        <a:lstStyle/>
        <a:p>
          <a:endParaRPr lang="ru-RU"/>
        </a:p>
      </dgm:t>
    </dgm:pt>
    <dgm:pt modelId="{C954B941-B2C1-48BE-B00C-8970B6873831}">
      <dgm:prSet phldrT="[Текст]"/>
      <dgm:spPr/>
      <dgm:t>
        <a:bodyPr/>
        <a:lstStyle/>
        <a:p>
          <a:r>
            <a:rPr lang="ru-RU" dirty="0" smtClean="0"/>
            <a:t>Частный бизнес</a:t>
          </a:r>
          <a:endParaRPr lang="ru-RU" dirty="0"/>
        </a:p>
      </dgm:t>
    </dgm:pt>
    <dgm:pt modelId="{C0CCBAE5-E402-4328-84AE-4E823A89EE90}" type="parTrans" cxnId="{4431C9FA-5922-4D4C-B705-DAA7E907BE2B}">
      <dgm:prSet/>
      <dgm:spPr/>
      <dgm:t>
        <a:bodyPr/>
        <a:lstStyle/>
        <a:p>
          <a:endParaRPr lang="ru-RU"/>
        </a:p>
      </dgm:t>
    </dgm:pt>
    <dgm:pt modelId="{1BD0F611-B256-445F-B9A4-592852DD6E1F}" type="sibTrans" cxnId="{4431C9FA-5922-4D4C-B705-DAA7E907BE2B}">
      <dgm:prSet/>
      <dgm:spPr/>
      <dgm:t>
        <a:bodyPr/>
        <a:lstStyle/>
        <a:p>
          <a:endParaRPr lang="ru-RU"/>
        </a:p>
      </dgm:t>
    </dgm:pt>
    <dgm:pt modelId="{E90BF2E7-E770-4D2E-A44A-4A58DFDB091E}" type="pres">
      <dgm:prSet presAssocID="{7B069C20-57C1-4716-B0A3-C2013AC243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C66E40-290B-4AE6-9FC1-818F84BAB31B}" type="pres">
      <dgm:prSet presAssocID="{FAF6ED99-4F50-404B-822A-816F27E4C5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7CCFD-8944-4FB3-AAC4-FC25146246CD}" type="pres">
      <dgm:prSet presAssocID="{FAF6ED99-4F50-404B-822A-816F27E4C539}" presName="gear1srcNode" presStyleLbl="node1" presStyleIdx="0" presStyleCnt="3"/>
      <dgm:spPr/>
      <dgm:t>
        <a:bodyPr/>
        <a:lstStyle/>
        <a:p>
          <a:endParaRPr lang="ru-RU"/>
        </a:p>
      </dgm:t>
    </dgm:pt>
    <dgm:pt modelId="{D1149A82-78D5-42D5-B56A-9AF04610ECE8}" type="pres">
      <dgm:prSet presAssocID="{FAF6ED99-4F50-404B-822A-816F27E4C539}" presName="gear1dstNode" presStyleLbl="node1" presStyleIdx="0" presStyleCnt="3"/>
      <dgm:spPr/>
      <dgm:t>
        <a:bodyPr/>
        <a:lstStyle/>
        <a:p>
          <a:endParaRPr lang="ru-RU"/>
        </a:p>
      </dgm:t>
    </dgm:pt>
    <dgm:pt modelId="{7E0400DE-AAC3-4390-866D-04A915D819AA}" type="pres">
      <dgm:prSet presAssocID="{0CE01B8C-A415-4742-837E-0DE06647A23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3D3CA-FBA7-49AE-A944-6AEF0406768A}" type="pres">
      <dgm:prSet presAssocID="{0CE01B8C-A415-4742-837E-0DE06647A238}" presName="gear2srcNode" presStyleLbl="node1" presStyleIdx="1" presStyleCnt="3"/>
      <dgm:spPr/>
      <dgm:t>
        <a:bodyPr/>
        <a:lstStyle/>
        <a:p>
          <a:endParaRPr lang="ru-RU"/>
        </a:p>
      </dgm:t>
    </dgm:pt>
    <dgm:pt modelId="{CDF802D4-2B90-49E7-B932-8DE04F19CD7C}" type="pres">
      <dgm:prSet presAssocID="{0CE01B8C-A415-4742-837E-0DE06647A238}" presName="gear2dstNode" presStyleLbl="node1" presStyleIdx="1" presStyleCnt="3"/>
      <dgm:spPr/>
      <dgm:t>
        <a:bodyPr/>
        <a:lstStyle/>
        <a:p>
          <a:endParaRPr lang="ru-RU"/>
        </a:p>
      </dgm:t>
    </dgm:pt>
    <dgm:pt modelId="{FAD5F982-336E-4F90-B017-9FF0115DBB24}" type="pres">
      <dgm:prSet presAssocID="{C954B941-B2C1-48BE-B00C-8970B6873831}" presName="gear3" presStyleLbl="node1" presStyleIdx="2" presStyleCnt="3"/>
      <dgm:spPr/>
      <dgm:t>
        <a:bodyPr/>
        <a:lstStyle/>
        <a:p>
          <a:endParaRPr lang="ru-RU"/>
        </a:p>
      </dgm:t>
    </dgm:pt>
    <dgm:pt modelId="{8CD4E17B-4858-4BA0-A463-88DEB2FDFFF4}" type="pres">
      <dgm:prSet presAssocID="{C954B941-B2C1-48BE-B00C-8970B68738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75C74-715D-4E16-8FB8-32ABD251F8C7}" type="pres">
      <dgm:prSet presAssocID="{C954B941-B2C1-48BE-B00C-8970B6873831}" presName="gear3srcNode" presStyleLbl="node1" presStyleIdx="2" presStyleCnt="3"/>
      <dgm:spPr/>
      <dgm:t>
        <a:bodyPr/>
        <a:lstStyle/>
        <a:p>
          <a:endParaRPr lang="ru-RU"/>
        </a:p>
      </dgm:t>
    </dgm:pt>
    <dgm:pt modelId="{175C9117-9562-4DF6-9826-C1F7F874BD25}" type="pres">
      <dgm:prSet presAssocID="{C954B941-B2C1-48BE-B00C-8970B6873831}" presName="gear3dstNode" presStyleLbl="node1" presStyleIdx="2" presStyleCnt="3"/>
      <dgm:spPr/>
      <dgm:t>
        <a:bodyPr/>
        <a:lstStyle/>
        <a:p>
          <a:endParaRPr lang="ru-RU"/>
        </a:p>
      </dgm:t>
    </dgm:pt>
    <dgm:pt modelId="{F19C9DAE-978F-4028-8458-66CBDC714E66}" type="pres">
      <dgm:prSet presAssocID="{E4EC7DCC-8DA9-4D0C-A571-69FCA2465E0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65D1F50-54F8-4933-9066-4A6E6EEB931F}" type="pres">
      <dgm:prSet presAssocID="{8CC09B33-0E7A-4FE6-BF21-CC72C7F1BC2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54D196D-2FAC-45E6-B650-AF6597BA2434}" type="pres">
      <dgm:prSet presAssocID="{1BD0F611-B256-445F-B9A4-592852DD6E1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1777B07-1535-4914-A925-86EDA5977B98}" type="presOf" srcId="{0CE01B8C-A415-4742-837E-0DE06647A238}" destId="{7E0400DE-AAC3-4390-866D-04A915D819AA}" srcOrd="0" destOrd="0" presId="urn:microsoft.com/office/officeart/2005/8/layout/gear1"/>
    <dgm:cxn modelId="{4431C9FA-5922-4D4C-B705-DAA7E907BE2B}" srcId="{7B069C20-57C1-4716-B0A3-C2013AC243F8}" destId="{C954B941-B2C1-48BE-B00C-8970B6873831}" srcOrd="2" destOrd="0" parTransId="{C0CCBAE5-E402-4328-84AE-4E823A89EE90}" sibTransId="{1BD0F611-B256-445F-B9A4-592852DD6E1F}"/>
    <dgm:cxn modelId="{3573C97A-0F9A-424E-83BB-A8B8BCBF21FC}" type="presOf" srcId="{0CE01B8C-A415-4742-837E-0DE06647A238}" destId="{CDF802D4-2B90-49E7-B932-8DE04F19CD7C}" srcOrd="2" destOrd="0" presId="urn:microsoft.com/office/officeart/2005/8/layout/gear1"/>
    <dgm:cxn modelId="{3BD74B14-6E0D-4C03-BDBD-85F34C186386}" type="presOf" srcId="{7B069C20-57C1-4716-B0A3-C2013AC243F8}" destId="{E90BF2E7-E770-4D2E-A44A-4A58DFDB091E}" srcOrd="0" destOrd="0" presId="urn:microsoft.com/office/officeart/2005/8/layout/gear1"/>
    <dgm:cxn modelId="{077A47BE-DF65-4800-BA4A-365C2B788CB6}" type="presOf" srcId="{C954B941-B2C1-48BE-B00C-8970B6873831}" destId="{FAD5F982-336E-4F90-B017-9FF0115DBB24}" srcOrd="0" destOrd="0" presId="urn:microsoft.com/office/officeart/2005/8/layout/gear1"/>
    <dgm:cxn modelId="{0734703C-4E08-4BA6-BE4C-0B43899653FB}" type="presOf" srcId="{FAF6ED99-4F50-404B-822A-816F27E4C539}" destId="{D1149A82-78D5-42D5-B56A-9AF04610ECE8}" srcOrd="2" destOrd="0" presId="urn:microsoft.com/office/officeart/2005/8/layout/gear1"/>
    <dgm:cxn modelId="{80945F0C-F8F3-4661-90E2-4A43F069F955}" srcId="{7B069C20-57C1-4716-B0A3-C2013AC243F8}" destId="{FAF6ED99-4F50-404B-822A-816F27E4C539}" srcOrd="0" destOrd="0" parTransId="{783E86B4-861D-4518-A08D-ACB6F39B6E99}" sibTransId="{E4EC7DCC-8DA9-4D0C-A571-69FCA2465E0F}"/>
    <dgm:cxn modelId="{A363973F-EBDC-4133-BCE1-D7A62241B724}" type="presOf" srcId="{C954B941-B2C1-48BE-B00C-8970B6873831}" destId="{8CD4E17B-4858-4BA0-A463-88DEB2FDFFF4}" srcOrd="1" destOrd="0" presId="urn:microsoft.com/office/officeart/2005/8/layout/gear1"/>
    <dgm:cxn modelId="{6FCA7366-3A9B-4055-B672-02F4C60659B8}" type="presOf" srcId="{C954B941-B2C1-48BE-B00C-8970B6873831}" destId="{95375C74-715D-4E16-8FB8-32ABD251F8C7}" srcOrd="2" destOrd="0" presId="urn:microsoft.com/office/officeart/2005/8/layout/gear1"/>
    <dgm:cxn modelId="{19F4BD1C-6F8F-4AEE-BF0E-B07B6D1FD40D}" type="presOf" srcId="{E4EC7DCC-8DA9-4D0C-A571-69FCA2465E0F}" destId="{F19C9DAE-978F-4028-8458-66CBDC714E66}" srcOrd="0" destOrd="0" presId="urn:microsoft.com/office/officeart/2005/8/layout/gear1"/>
    <dgm:cxn modelId="{03EFC89B-A5E9-4C5C-862B-F3E21EF7CF9F}" type="presOf" srcId="{1BD0F611-B256-445F-B9A4-592852DD6E1F}" destId="{D54D196D-2FAC-45E6-B650-AF6597BA2434}" srcOrd="0" destOrd="0" presId="urn:microsoft.com/office/officeart/2005/8/layout/gear1"/>
    <dgm:cxn modelId="{5496E984-6003-4880-A342-43F521849EF6}" type="presOf" srcId="{C954B941-B2C1-48BE-B00C-8970B6873831}" destId="{175C9117-9562-4DF6-9826-C1F7F874BD25}" srcOrd="3" destOrd="0" presId="urn:microsoft.com/office/officeart/2005/8/layout/gear1"/>
    <dgm:cxn modelId="{D6AB0526-F93E-4413-97CB-EA8F43D22AA1}" type="presOf" srcId="{FAF6ED99-4F50-404B-822A-816F27E4C539}" destId="{45C66E40-290B-4AE6-9FC1-818F84BAB31B}" srcOrd="0" destOrd="0" presId="urn:microsoft.com/office/officeart/2005/8/layout/gear1"/>
    <dgm:cxn modelId="{3F92F43F-CDF0-4868-9230-CD92430DCF67}" type="presOf" srcId="{8CC09B33-0E7A-4FE6-BF21-CC72C7F1BC21}" destId="{F65D1F50-54F8-4933-9066-4A6E6EEB931F}" srcOrd="0" destOrd="0" presId="urn:microsoft.com/office/officeart/2005/8/layout/gear1"/>
    <dgm:cxn modelId="{9C821B5E-55FA-469B-AB49-A5460484B9D5}" srcId="{7B069C20-57C1-4716-B0A3-C2013AC243F8}" destId="{0CE01B8C-A415-4742-837E-0DE06647A238}" srcOrd="1" destOrd="0" parTransId="{D1CA3880-290B-46BD-A51B-87556C24EBFF}" sibTransId="{8CC09B33-0E7A-4FE6-BF21-CC72C7F1BC21}"/>
    <dgm:cxn modelId="{BD8EFCB1-C5D9-4C7E-BAAD-B42BB213DCCD}" type="presOf" srcId="{FAF6ED99-4F50-404B-822A-816F27E4C539}" destId="{6147CCFD-8944-4FB3-AAC4-FC25146246CD}" srcOrd="1" destOrd="0" presId="urn:microsoft.com/office/officeart/2005/8/layout/gear1"/>
    <dgm:cxn modelId="{36E4B0C7-FFED-46D1-A32B-0C0FAE7C81A1}" type="presOf" srcId="{0CE01B8C-A415-4742-837E-0DE06647A238}" destId="{FE73D3CA-FBA7-49AE-A944-6AEF0406768A}" srcOrd="1" destOrd="0" presId="urn:microsoft.com/office/officeart/2005/8/layout/gear1"/>
    <dgm:cxn modelId="{7F682533-8F6D-4E5B-9900-A466D412F882}" type="presParOf" srcId="{E90BF2E7-E770-4D2E-A44A-4A58DFDB091E}" destId="{45C66E40-290B-4AE6-9FC1-818F84BAB31B}" srcOrd="0" destOrd="0" presId="urn:microsoft.com/office/officeart/2005/8/layout/gear1"/>
    <dgm:cxn modelId="{971B7CB8-352C-4A95-BB08-399319B8CCB1}" type="presParOf" srcId="{E90BF2E7-E770-4D2E-A44A-4A58DFDB091E}" destId="{6147CCFD-8944-4FB3-AAC4-FC25146246CD}" srcOrd="1" destOrd="0" presId="urn:microsoft.com/office/officeart/2005/8/layout/gear1"/>
    <dgm:cxn modelId="{71317FE9-36EC-47BE-B0F9-94FE530648DE}" type="presParOf" srcId="{E90BF2E7-E770-4D2E-A44A-4A58DFDB091E}" destId="{D1149A82-78D5-42D5-B56A-9AF04610ECE8}" srcOrd="2" destOrd="0" presId="urn:microsoft.com/office/officeart/2005/8/layout/gear1"/>
    <dgm:cxn modelId="{9901D9AF-2775-43B3-A9C5-EB1BE9C5B9F5}" type="presParOf" srcId="{E90BF2E7-E770-4D2E-A44A-4A58DFDB091E}" destId="{7E0400DE-AAC3-4390-866D-04A915D819AA}" srcOrd="3" destOrd="0" presId="urn:microsoft.com/office/officeart/2005/8/layout/gear1"/>
    <dgm:cxn modelId="{5D1B8FD6-2832-4E03-930F-A0564A021181}" type="presParOf" srcId="{E90BF2E7-E770-4D2E-A44A-4A58DFDB091E}" destId="{FE73D3CA-FBA7-49AE-A944-6AEF0406768A}" srcOrd="4" destOrd="0" presId="urn:microsoft.com/office/officeart/2005/8/layout/gear1"/>
    <dgm:cxn modelId="{85EEBF86-98FB-44D4-9296-C1224DC3F6B5}" type="presParOf" srcId="{E90BF2E7-E770-4D2E-A44A-4A58DFDB091E}" destId="{CDF802D4-2B90-49E7-B932-8DE04F19CD7C}" srcOrd="5" destOrd="0" presId="urn:microsoft.com/office/officeart/2005/8/layout/gear1"/>
    <dgm:cxn modelId="{DE50A461-0300-4CCA-9210-B4C258891CBB}" type="presParOf" srcId="{E90BF2E7-E770-4D2E-A44A-4A58DFDB091E}" destId="{FAD5F982-336E-4F90-B017-9FF0115DBB24}" srcOrd="6" destOrd="0" presId="urn:microsoft.com/office/officeart/2005/8/layout/gear1"/>
    <dgm:cxn modelId="{B59885D2-1CB1-4F89-8894-41F91AEB14E9}" type="presParOf" srcId="{E90BF2E7-E770-4D2E-A44A-4A58DFDB091E}" destId="{8CD4E17B-4858-4BA0-A463-88DEB2FDFFF4}" srcOrd="7" destOrd="0" presId="urn:microsoft.com/office/officeart/2005/8/layout/gear1"/>
    <dgm:cxn modelId="{184F62D9-2E4E-42D4-8C30-C085494F0D7D}" type="presParOf" srcId="{E90BF2E7-E770-4D2E-A44A-4A58DFDB091E}" destId="{95375C74-715D-4E16-8FB8-32ABD251F8C7}" srcOrd="8" destOrd="0" presId="urn:microsoft.com/office/officeart/2005/8/layout/gear1"/>
    <dgm:cxn modelId="{8BEEE42E-268E-4F9F-883A-3EC916CAB245}" type="presParOf" srcId="{E90BF2E7-E770-4D2E-A44A-4A58DFDB091E}" destId="{175C9117-9562-4DF6-9826-C1F7F874BD25}" srcOrd="9" destOrd="0" presId="urn:microsoft.com/office/officeart/2005/8/layout/gear1"/>
    <dgm:cxn modelId="{5FB1B5D7-B7DB-4A09-95FA-0356AEF99D55}" type="presParOf" srcId="{E90BF2E7-E770-4D2E-A44A-4A58DFDB091E}" destId="{F19C9DAE-978F-4028-8458-66CBDC714E66}" srcOrd="10" destOrd="0" presId="urn:microsoft.com/office/officeart/2005/8/layout/gear1"/>
    <dgm:cxn modelId="{943EA088-52DF-4E45-8BD8-B814C81C5AFE}" type="presParOf" srcId="{E90BF2E7-E770-4D2E-A44A-4A58DFDB091E}" destId="{F65D1F50-54F8-4933-9066-4A6E6EEB931F}" srcOrd="11" destOrd="0" presId="urn:microsoft.com/office/officeart/2005/8/layout/gear1"/>
    <dgm:cxn modelId="{EDC6BEAD-5736-47DC-B2E2-EEE855E16F5D}" type="presParOf" srcId="{E90BF2E7-E770-4D2E-A44A-4A58DFDB091E}" destId="{D54D196D-2FAC-45E6-B650-AF6597BA24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B0414-866D-45EE-814B-72046B34A47A}">
      <dsp:nvSpPr>
        <dsp:cNvPr id="0" name=""/>
        <dsp:cNvSpPr/>
      </dsp:nvSpPr>
      <dsp:spPr>
        <a:xfrm>
          <a:off x="1524000" y="1123283"/>
          <a:ext cx="834004" cy="28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44"/>
              </a:lnTo>
              <a:lnTo>
                <a:pt x="834004" y="144744"/>
              </a:lnTo>
              <a:lnTo>
                <a:pt x="834004" y="28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8B78C-F3C8-460E-A129-C7F9DAC77D13}">
      <dsp:nvSpPr>
        <dsp:cNvPr id="0" name=""/>
        <dsp:cNvSpPr/>
      </dsp:nvSpPr>
      <dsp:spPr>
        <a:xfrm>
          <a:off x="689995" y="1123283"/>
          <a:ext cx="834004" cy="289489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144744"/>
              </a:lnTo>
              <a:lnTo>
                <a:pt x="0" y="144744"/>
              </a:lnTo>
              <a:lnTo>
                <a:pt x="0" y="28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0DC11-21A0-4E4E-89EB-EEF588C9C720}">
      <dsp:nvSpPr>
        <dsp:cNvPr id="0" name=""/>
        <dsp:cNvSpPr/>
      </dsp:nvSpPr>
      <dsp:spPr>
        <a:xfrm>
          <a:off x="834739" y="434023"/>
          <a:ext cx="1378520" cy="689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Дом ученых НЦЧ  РАН</a:t>
          </a:r>
          <a:endParaRPr lang="ru-RU" sz="1100" kern="1200" dirty="0"/>
        </a:p>
      </dsp:txBody>
      <dsp:txXfrm>
        <a:off x="834739" y="434023"/>
        <a:ext cx="1378520" cy="689260"/>
      </dsp:txXfrm>
    </dsp:sp>
    <dsp:sp modelId="{8F1E1878-1394-4F3F-BA25-5EABC90BE17D}">
      <dsp:nvSpPr>
        <dsp:cNvPr id="0" name=""/>
        <dsp:cNvSpPr/>
      </dsp:nvSpPr>
      <dsp:spPr>
        <a:xfrm>
          <a:off x="734" y="1412772"/>
          <a:ext cx="1378520" cy="689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Дом ученых НЦЧ  РАН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(киноконцертный зал, Большая гостиная) </a:t>
          </a:r>
          <a:endParaRPr lang="ru-RU" sz="1100" kern="1200" dirty="0"/>
        </a:p>
      </dsp:txBody>
      <dsp:txXfrm>
        <a:off x="734" y="1412772"/>
        <a:ext cx="1378520" cy="689260"/>
      </dsp:txXfrm>
    </dsp:sp>
    <dsp:sp modelId="{2B15768D-590A-4725-B5DC-0D607ECF6A42}">
      <dsp:nvSpPr>
        <dsp:cNvPr id="0" name=""/>
        <dsp:cNvSpPr/>
      </dsp:nvSpPr>
      <dsp:spPr>
        <a:xfrm>
          <a:off x="1668744" y="1412772"/>
          <a:ext cx="1378520" cy="689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Спортивный комплекс)</a:t>
          </a:r>
          <a:endParaRPr lang="ru-RU" sz="1100" kern="1200" dirty="0"/>
        </a:p>
      </dsp:txBody>
      <dsp:txXfrm>
        <a:off x="1668744" y="1412772"/>
        <a:ext cx="1378520" cy="6892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CC975-7F07-4E36-BA85-03AB29993C79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39850-FE37-4C0E-848D-649C7A630BA6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F7083-F910-4380-B8D0-31B32586078C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04A06-849D-42F6-8952-64480C238815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77922-A465-48CB-9D8A-05884BD3DCC3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B2185-0A78-4355-ABE3-13CB041F60FA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94837-DF96-42F4-BC67-68285490F188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E001-B65E-4805-8C7E-5A25ED7C6697}">
      <dsp:nvSpPr>
        <dsp:cNvPr id="0" name=""/>
        <dsp:cNvSpPr/>
      </dsp:nvSpPr>
      <dsp:spPr>
        <a:xfrm>
          <a:off x="2108505" y="1604794"/>
          <a:ext cx="1435108" cy="14351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Большая гостиная</a:t>
          </a:r>
          <a:endParaRPr lang="ru-RU" sz="2000" kern="1200" dirty="0"/>
        </a:p>
      </dsp:txBody>
      <dsp:txXfrm>
        <a:off x="2108505" y="1604794"/>
        <a:ext cx="1435108" cy="1435108"/>
      </dsp:txXfrm>
    </dsp:sp>
    <dsp:sp modelId="{66E8AD71-0FC0-43E7-A69F-5BE502A65287}">
      <dsp:nvSpPr>
        <dsp:cNvPr id="0" name=""/>
        <dsp:cNvSpPr/>
      </dsp:nvSpPr>
      <dsp:spPr>
        <a:xfrm>
          <a:off x="2323771" y="415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Киноклуб</a:t>
          </a:r>
          <a:r>
            <a:rPr lang="ru-RU" sz="1200" kern="1200" dirty="0" smtClean="0"/>
            <a:t> «Калейдоскоп</a:t>
          </a:r>
          <a:r>
            <a:rPr lang="ru-RU" sz="1200" kern="1200" dirty="0" smtClean="0"/>
            <a:t>»,</a:t>
          </a:r>
          <a:r>
            <a:rPr lang="en-US" sz="1200" b="0" i="0" kern="1200" dirty="0" smtClean="0"/>
            <a:t>«L</a:t>
          </a:r>
          <a:r>
            <a:rPr lang="ru-RU" sz="1200" b="0" i="0" kern="1200" dirty="0" err="1" smtClean="0"/>
            <a:t>екторИум</a:t>
          </a:r>
          <a:r>
            <a:rPr lang="ru-RU" sz="1200" b="1" i="0" kern="1200" dirty="0" smtClean="0"/>
            <a:t>»</a:t>
          </a:r>
          <a:endParaRPr lang="ru-RU" sz="1200" kern="1200" dirty="0"/>
        </a:p>
      </dsp:txBody>
      <dsp:txXfrm>
        <a:off x="2323771" y="415"/>
        <a:ext cx="1004576" cy="1004576"/>
      </dsp:txXfrm>
    </dsp:sp>
    <dsp:sp modelId="{874F45C7-0C48-4BA9-8BB3-D867015F1193}">
      <dsp:nvSpPr>
        <dsp:cNvPr id="0" name=""/>
        <dsp:cNvSpPr/>
      </dsp:nvSpPr>
      <dsp:spPr>
        <a:xfrm>
          <a:off x="3746427" y="685530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Праздничные </a:t>
          </a:r>
          <a:r>
            <a:rPr lang="ru-RU" sz="1100" kern="1200" dirty="0" smtClean="0"/>
            <a:t>вечера</a:t>
          </a:r>
          <a:endParaRPr lang="ru-RU" sz="1100" kern="1200" dirty="0"/>
        </a:p>
      </dsp:txBody>
      <dsp:txXfrm>
        <a:off x="3746427" y="685530"/>
        <a:ext cx="1004576" cy="1004576"/>
      </dsp:txXfrm>
    </dsp:sp>
    <dsp:sp modelId="{3C6D1070-E870-43DA-8D5B-AC9BD46E82E8}">
      <dsp:nvSpPr>
        <dsp:cNvPr id="0" name=""/>
        <dsp:cNvSpPr/>
      </dsp:nvSpPr>
      <dsp:spPr>
        <a:xfrm>
          <a:off x="4097794" y="2224969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Художественные выставки</a:t>
          </a:r>
          <a:endParaRPr lang="ru-RU" sz="1100" kern="1200" dirty="0"/>
        </a:p>
      </dsp:txBody>
      <dsp:txXfrm>
        <a:off x="4097794" y="2224969"/>
        <a:ext cx="1004576" cy="1004576"/>
      </dsp:txXfrm>
    </dsp:sp>
    <dsp:sp modelId="{4AD74737-FE5F-4BA9-9425-D25A3809C2C8}">
      <dsp:nvSpPr>
        <dsp:cNvPr id="0" name=""/>
        <dsp:cNvSpPr/>
      </dsp:nvSpPr>
      <dsp:spPr>
        <a:xfrm>
          <a:off x="3113286" y="3459504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Кружки, секции, клубы</a:t>
          </a:r>
          <a:endParaRPr lang="ru-RU" sz="1100" kern="1200" dirty="0"/>
        </a:p>
      </dsp:txBody>
      <dsp:txXfrm>
        <a:off x="3113286" y="3459504"/>
        <a:ext cx="1004576" cy="1004576"/>
      </dsp:txXfrm>
    </dsp:sp>
    <dsp:sp modelId="{536201D1-9153-42AB-9503-A3529A445FD1}">
      <dsp:nvSpPr>
        <dsp:cNvPr id="0" name=""/>
        <dsp:cNvSpPr/>
      </dsp:nvSpPr>
      <dsp:spPr>
        <a:xfrm>
          <a:off x="1534257" y="3459504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Концерты,</a:t>
          </a:r>
          <a:br>
            <a:rPr lang="ru-RU" sz="1100" kern="1200" dirty="0" smtClean="0"/>
          </a:br>
          <a:r>
            <a:rPr lang="ru-RU" sz="1100" kern="1200" dirty="0" smtClean="0"/>
            <a:t>детский абонемент</a:t>
          </a:r>
          <a:endParaRPr lang="ru-RU" sz="1100" kern="1200" dirty="0"/>
        </a:p>
      </dsp:txBody>
      <dsp:txXfrm>
        <a:off x="1534257" y="3459504"/>
        <a:ext cx="1004576" cy="1004576"/>
      </dsp:txXfrm>
    </dsp:sp>
    <dsp:sp modelId="{D96374E3-ED3A-4431-BAB1-B5D2D01FF616}">
      <dsp:nvSpPr>
        <dsp:cNvPr id="0" name=""/>
        <dsp:cNvSpPr/>
      </dsp:nvSpPr>
      <dsp:spPr>
        <a:xfrm>
          <a:off x="549749" y="2224969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Встречи, лекции с  общественными деятелями</a:t>
          </a:r>
          <a:endParaRPr lang="ru-RU" sz="1100" kern="1200" dirty="0"/>
        </a:p>
      </dsp:txBody>
      <dsp:txXfrm>
        <a:off x="549749" y="2224969"/>
        <a:ext cx="1004576" cy="1004576"/>
      </dsp:txXfrm>
    </dsp:sp>
    <dsp:sp modelId="{507F4699-C358-4B20-8BEF-2F8D2DE31011}">
      <dsp:nvSpPr>
        <dsp:cNvPr id="0" name=""/>
        <dsp:cNvSpPr/>
      </dsp:nvSpPr>
      <dsp:spPr>
        <a:xfrm>
          <a:off x="901116" y="685530"/>
          <a:ext cx="1004576" cy="1004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Научные семинары и конференции</a:t>
          </a:r>
          <a:endParaRPr lang="ru-RU" sz="1100" kern="1200" dirty="0"/>
        </a:p>
      </dsp:txBody>
      <dsp:txXfrm>
        <a:off x="901116" y="685530"/>
        <a:ext cx="1004576" cy="1004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9850-FE37-4C0E-848D-649C7A630BA6}">
      <dsp:nvSpPr>
        <dsp:cNvPr id="0" name=""/>
        <dsp:cNvSpPr/>
      </dsp:nvSpPr>
      <dsp:spPr>
        <a:xfrm>
          <a:off x="971103" y="465468"/>
          <a:ext cx="3711619" cy="3711619"/>
        </a:xfrm>
        <a:prstGeom prst="blockArc">
          <a:avLst>
            <a:gd name="adj1" fmla="val 13111700"/>
            <a:gd name="adj2" fmla="val 16107764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83BDE-BBE2-4F75-86EE-23884AB61F3B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F7083-F910-4380-B8D0-31B32586078C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A3AD-6FA9-4593-B68D-BFB7606C1F4E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3AADF-61EF-4640-93E9-4B17BACA9E67}">
      <dsp:nvSpPr>
        <dsp:cNvPr id="0" name=""/>
        <dsp:cNvSpPr/>
      </dsp:nvSpPr>
      <dsp:spPr>
        <a:xfrm>
          <a:off x="970250" y="466538"/>
          <a:ext cx="3711619" cy="3711619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825F-9ABD-40A1-8F56-065A9A2B48BE}">
      <dsp:nvSpPr>
        <dsp:cNvPr id="0" name=""/>
        <dsp:cNvSpPr/>
      </dsp:nvSpPr>
      <dsp:spPr>
        <a:xfrm>
          <a:off x="971039" y="463094"/>
          <a:ext cx="3711619" cy="3711619"/>
        </a:xfrm>
        <a:prstGeom prst="blockArc">
          <a:avLst>
            <a:gd name="adj1" fmla="val 19199249"/>
            <a:gd name="adj2" fmla="val 778104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B2185-0A78-4355-ABE3-13CB041F60FA}">
      <dsp:nvSpPr>
        <dsp:cNvPr id="0" name=""/>
        <dsp:cNvSpPr/>
      </dsp:nvSpPr>
      <dsp:spPr>
        <a:xfrm>
          <a:off x="972992" y="465416"/>
          <a:ext cx="3711619" cy="3711619"/>
        </a:xfrm>
        <a:prstGeom prst="blockArc">
          <a:avLst>
            <a:gd name="adj1" fmla="val 16104194"/>
            <a:gd name="adj2" fmla="val 19193517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E001-B65E-4805-8C7E-5A25ED7C6697}">
      <dsp:nvSpPr>
        <dsp:cNvPr id="0" name=""/>
        <dsp:cNvSpPr/>
      </dsp:nvSpPr>
      <dsp:spPr>
        <a:xfrm>
          <a:off x="2108505" y="1604794"/>
          <a:ext cx="1435108" cy="1435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Кино-концертный</a:t>
          </a:r>
          <a:r>
            <a:rPr lang="ru-RU" sz="1400" kern="1200" dirty="0" smtClean="0"/>
            <a:t> зал Дома ученых</a:t>
          </a:r>
          <a:endParaRPr lang="ru-RU" sz="1400" kern="1200" dirty="0"/>
        </a:p>
      </dsp:txBody>
      <dsp:txXfrm>
        <a:off x="2108505" y="1604794"/>
        <a:ext cx="1435108" cy="1435108"/>
      </dsp:txXfrm>
    </dsp:sp>
    <dsp:sp modelId="{874F45C7-0C48-4BA9-8BB3-D867015F1193}">
      <dsp:nvSpPr>
        <dsp:cNvPr id="0" name=""/>
        <dsp:cNvSpPr/>
      </dsp:nvSpPr>
      <dsp:spPr>
        <a:xfrm>
          <a:off x="2275809" y="0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Кино</a:t>
          </a:r>
          <a:endParaRPr lang="ru-RU" sz="1100" kern="1200" dirty="0"/>
        </a:p>
      </dsp:txBody>
      <dsp:txXfrm>
        <a:off x="2275809" y="0"/>
        <a:ext cx="1004576" cy="1004576"/>
      </dsp:txXfrm>
    </dsp:sp>
    <dsp:sp modelId="{D68004D2-4FE7-4952-995F-95C38568C3DF}">
      <dsp:nvSpPr>
        <dsp:cNvPr id="0" name=""/>
        <dsp:cNvSpPr/>
      </dsp:nvSpPr>
      <dsp:spPr>
        <a:xfrm>
          <a:off x="3718235" y="646666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Выставки,  фотовыставки</a:t>
          </a:r>
          <a:endParaRPr lang="ru-RU" sz="1100" kern="1200" dirty="0"/>
        </a:p>
      </dsp:txBody>
      <dsp:txXfrm>
        <a:off x="3718235" y="646666"/>
        <a:ext cx="1004576" cy="1004576"/>
      </dsp:txXfrm>
    </dsp:sp>
    <dsp:sp modelId="{5330BDC2-C8E9-4D78-9977-529F40954D33}">
      <dsp:nvSpPr>
        <dsp:cNvPr id="0" name=""/>
        <dsp:cNvSpPr/>
      </dsp:nvSpPr>
      <dsp:spPr>
        <a:xfrm>
          <a:off x="4097794" y="2224969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Спектакли, цирковые представления, утренники</a:t>
          </a:r>
          <a:endParaRPr lang="ru-RU" kern="1200" dirty="0"/>
        </a:p>
      </dsp:txBody>
      <dsp:txXfrm>
        <a:off x="4097794" y="2224969"/>
        <a:ext cx="1004576" cy="1004576"/>
      </dsp:txXfrm>
    </dsp:sp>
    <dsp:sp modelId="{0BBC6759-9FC4-4326-9FA7-C5EA8855BC83}">
      <dsp:nvSpPr>
        <dsp:cNvPr id="0" name=""/>
        <dsp:cNvSpPr/>
      </dsp:nvSpPr>
      <dsp:spPr>
        <a:xfrm>
          <a:off x="3113286" y="3459504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Общегородские праздники</a:t>
          </a:r>
          <a:endParaRPr lang="ru-RU" sz="1100" kern="1200" dirty="0"/>
        </a:p>
      </dsp:txBody>
      <dsp:txXfrm>
        <a:off x="3113286" y="3459504"/>
        <a:ext cx="1004576" cy="1004576"/>
      </dsp:txXfrm>
    </dsp:sp>
    <dsp:sp modelId="{536201D1-9153-42AB-9503-A3529A445FD1}">
      <dsp:nvSpPr>
        <dsp:cNvPr id="0" name=""/>
        <dsp:cNvSpPr/>
      </dsp:nvSpPr>
      <dsp:spPr>
        <a:xfrm>
          <a:off x="1534257" y="3459504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Танцевальные вечера</a:t>
          </a:r>
          <a:endParaRPr lang="ru-RU" sz="1100" kern="1200" dirty="0"/>
        </a:p>
      </dsp:txBody>
      <dsp:txXfrm>
        <a:off x="1534257" y="3459504"/>
        <a:ext cx="1004576" cy="1004576"/>
      </dsp:txXfrm>
    </dsp:sp>
    <dsp:sp modelId="{5B155663-0CCE-4545-B4C7-C7765228F9CF}">
      <dsp:nvSpPr>
        <dsp:cNvPr id="0" name=""/>
        <dsp:cNvSpPr/>
      </dsp:nvSpPr>
      <dsp:spPr>
        <a:xfrm>
          <a:off x="549749" y="2224969"/>
          <a:ext cx="1004576" cy="100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Избира-тельный</a:t>
          </a:r>
          <a:r>
            <a:rPr lang="ru-RU" sz="1100" kern="1200" dirty="0" smtClean="0"/>
            <a:t>  участок</a:t>
          </a:r>
          <a:endParaRPr lang="ru-RU" sz="1100" kern="1200" dirty="0"/>
        </a:p>
      </dsp:txBody>
      <dsp:txXfrm>
        <a:off x="549749" y="2224969"/>
        <a:ext cx="1004576" cy="1004576"/>
      </dsp:txXfrm>
    </dsp:sp>
    <dsp:sp modelId="{D96374E3-ED3A-4431-BAB1-B5D2D01FF616}">
      <dsp:nvSpPr>
        <dsp:cNvPr id="0" name=""/>
        <dsp:cNvSpPr/>
      </dsp:nvSpPr>
      <dsp:spPr>
        <a:xfrm>
          <a:off x="790582" y="575439"/>
          <a:ext cx="1225643" cy="122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Встречи с  </a:t>
          </a:r>
          <a:r>
            <a:rPr lang="ru-RU" sz="1100" kern="1200" dirty="0" err="1" smtClean="0"/>
            <a:t>общест-венными</a:t>
          </a:r>
          <a:r>
            <a:rPr lang="ru-RU" sz="1100" kern="1200" dirty="0" smtClean="0"/>
            <a:t> деятелями, политиками</a:t>
          </a:r>
          <a:endParaRPr lang="ru-RU" sz="1100" kern="1200" dirty="0"/>
        </a:p>
      </dsp:txBody>
      <dsp:txXfrm>
        <a:off x="790582" y="575439"/>
        <a:ext cx="1225643" cy="12247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41D28-1255-4E1B-99C9-15BCC11CCD4E}">
      <dsp:nvSpPr>
        <dsp:cNvPr id="0" name=""/>
        <dsp:cNvSpPr/>
      </dsp:nvSpPr>
      <dsp:spPr>
        <a:xfrm>
          <a:off x="2574032" y="699544"/>
          <a:ext cx="2132908" cy="18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3"/>
              </a:lnTo>
              <a:lnTo>
                <a:pt x="2132908" y="92543"/>
              </a:lnTo>
              <a:lnTo>
                <a:pt x="2132908" y="1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822E7-137C-4D40-B507-C894F5A5F964}">
      <dsp:nvSpPr>
        <dsp:cNvPr id="0" name=""/>
        <dsp:cNvSpPr/>
      </dsp:nvSpPr>
      <dsp:spPr>
        <a:xfrm>
          <a:off x="2574032" y="699544"/>
          <a:ext cx="1066454" cy="18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3"/>
              </a:lnTo>
              <a:lnTo>
                <a:pt x="1066454" y="92543"/>
              </a:lnTo>
              <a:lnTo>
                <a:pt x="1066454" y="1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6C23F-5DDE-401C-B3C4-335DB1F25BB5}">
      <dsp:nvSpPr>
        <dsp:cNvPr id="0" name=""/>
        <dsp:cNvSpPr/>
      </dsp:nvSpPr>
      <dsp:spPr>
        <a:xfrm>
          <a:off x="2528312" y="699544"/>
          <a:ext cx="91440" cy="18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5F576-8F91-4934-9649-48F443F454FC}">
      <dsp:nvSpPr>
        <dsp:cNvPr id="0" name=""/>
        <dsp:cNvSpPr/>
      </dsp:nvSpPr>
      <dsp:spPr>
        <a:xfrm>
          <a:off x="1507577" y="699544"/>
          <a:ext cx="1066454" cy="185087"/>
        </a:xfrm>
        <a:custGeom>
          <a:avLst/>
          <a:gdLst/>
          <a:ahLst/>
          <a:cxnLst/>
          <a:rect l="0" t="0" r="0" b="0"/>
          <a:pathLst>
            <a:path>
              <a:moveTo>
                <a:pt x="1066454" y="0"/>
              </a:moveTo>
              <a:lnTo>
                <a:pt x="1066454" y="92543"/>
              </a:lnTo>
              <a:lnTo>
                <a:pt x="0" y="92543"/>
              </a:lnTo>
              <a:lnTo>
                <a:pt x="0" y="1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58645-212C-491E-A077-29E538CC149F}">
      <dsp:nvSpPr>
        <dsp:cNvPr id="0" name=""/>
        <dsp:cNvSpPr/>
      </dsp:nvSpPr>
      <dsp:spPr>
        <a:xfrm>
          <a:off x="441123" y="699544"/>
          <a:ext cx="2132908" cy="185087"/>
        </a:xfrm>
        <a:custGeom>
          <a:avLst/>
          <a:gdLst/>
          <a:ahLst/>
          <a:cxnLst/>
          <a:rect l="0" t="0" r="0" b="0"/>
          <a:pathLst>
            <a:path>
              <a:moveTo>
                <a:pt x="2132908" y="0"/>
              </a:moveTo>
              <a:lnTo>
                <a:pt x="2132908" y="92543"/>
              </a:lnTo>
              <a:lnTo>
                <a:pt x="0" y="92543"/>
              </a:lnTo>
              <a:lnTo>
                <a:pt x="0" y="1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74F89-BC96-4DB6-A275-6909ACB9106C}">
      <dsp:nvSpPr>
        <dsp:cNvPr id="0" name=""/>
        <dsp:cNvSpPr/>
      </dsp:nvSpPr>
      <dsp:spPr>
        <a:xfrm>
          <a:off x="2133348" y="258860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Заместитель директора по культуре</a:t>
          </a:r>
          <a:endParaRPr lang="ru-RU" sz="700" kern="1200" dirty="0"/>
        </a:p>
      </dsp:txBody>
      <dsp:txXfrm>
        <a:off x="2133348" y="258860"/>
        <a:ext cx="881367" cy="440683"/>
      </dsp:txXfrm>
    </dsp:sp>
    <dsp:sp modelId="{6B885030-8A57-44DD-9972-C4C0EA9848E1}">
      <dsp:nvSpPr>
        <dsp:cNvPr id="0" name=""/>
        <dsp:cNvSpPr/>
      </dsp:nvSpPr>
      <dsp:spPr>
        <a:xfrm>
          <a:off x="439" y="884631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Отдел научно-просветительской и выставочной работы</a:t>
          </a:r>
          <a:endParaRPr lang="ru-RU" sz="700" kern="1200" dirty="0"/>
        </a:p>
      </dsp:txBody>
      <dsp:txXfrm>
        <a:off x="439" y="884631"/>
        <a:ext cx="881367" cy="440683"/>
      </dsp:txXfrm>
    </dsp:sp>
    <dsp:sp modelId="{0A0DF421-772B-4039-8738-7B08E9020C67}">
      <dsp:nvSpPr>
        <dsp:cNvPr id="0" name=""/>
        <dsp:cNvSpPr/>
      </dsp:nvSpPr>
      <dsp:spPr>
        <a:xfrm>
          <a:off x="1066894" y="884631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Музыкально-просветительский отдел</a:t>
          </a:r>
          <a:endParaRPr lang="ru-RU" sz="700" kern="1200" dirty="0"/>
        </a:p>
      </dsp:txBody>
      <dsp:txXfrm>
        <a:off x="1066894" y="884631"/>
        <a:ext cx="881367" cy="440683"/>
      </dsp:txXfrm>
    </dsp:sp>
    <dsp:sp modelId="{F06BEAD6-0FE9-4682-995F-54247A35D1F3}">
      <dsp:nvSpPr>
        <dsp:cNvPr id="0" name=""/>
        <dsp:cNvSpPr/>
      </dsp:nvSpPr>
      <dsp:spPr>
        <a:xfrm>
          <a:off x="2133348" y="884631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Кинотеатральный отдел</a:t>
          </a:r>
          <a:endParaRPr lang="ru-RU" sz="700" kern="1200" dirty="0"/>
        </a:p>
      </dsp:txBody>
      <dsp:txXfrm>
        <a:off x="2133348" y="884631"/>
        <a:ext cx="881367" cy="440683"/>
      </dsp:txXfrm>
    </dsp:sp>
    <dsp:sp modelId="{04CC3DD1-9F88-41B7-B054-400F7EFAEA48}">
      <dsp:nvSpPr>
        <dsp:cNvPr id="0" name=""/>
        <dsp:cNvSpPr/>
      </dsp:nvSpPr>
      <dsp:spPr>
        <a:xfrm>
          <a:off x="3199802" y="884631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Отдел культурно-массовой работы</a:t>
          </a:r>
          <a:endParaRPr lang="ru-RU" sz="700" kern="1200" dirty="0"/>
        </a:p>
      </dsp:txBody>
      <dsp:txXfrm>
        <a:off x="3199802" y="884631"/>
        <a:ext cx="881367" cy="440683"/>
      </dsp:txXfrm>
    </dsp:sp>
    <dsp:sp modelId="{4873CAC2-48EC-4AC2-A721-28825ECCD925}">
      <dsp:nvSpPr>
        <dsp:cNvPr id="0" name=""/>
        <dsp:cNvSpPr/>
      </dsp:nvSpPr>
      <dsp:spPr>
        <a:xfrm>
          <a:off x="4266256" y="884631"/>
          <a:ext cx="881367" cy="440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Отдел по рекламе и информационной работе</a:t>
          </a:r>
          <a:endParaRPr lang="ru-RU" sz="700" kern="1200" dirty="0"/>
        </a:p>
      </dsp:txBody>
      <dsp:txXfrm>
        <a:off x="4266256" y="884631"/>
        <a:ext cx="881367" cy="4406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8BC9B-FBAD-43DC-9B43-C5B3967024E2}">
      <dsp:nvSpPr>
        <dsp:cNvPr id="0" name=""/>
        <dsp:cNvSpPr/>
      </dsp:nvSpPr>
      <dsp:spPr>
        <a:xfrm>
          <a:off x="1092696" y="-117654"/>
          <a:ext cx="1150639" cy="7280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Научные мероприятия</a:t>
          </a:r>
          <a:endParaRPr lang="ru-RU" sz="1050" kern="1200" dirty="0"/>
        </a:p>
      </dsp:txBody>
      <dsp:txXfrm>
        <a:off x="1092696" y="-117654"/>
        <a:ext cx="1150639" cy="728023"/>
      </dsp:txXfrm>
    </dsp:sp>
    <dsp:sp modelId="{76E56104-E990-4017-81F4-3477230F9772}">
      <dsp:nvSpPr>
        <dsp:cNvPr id="0" name=""/>
        <dsp:cNvSpPr/>
      </dsp:nvSpPr>
      <dsp:spPr>
        <a:xfrm>
          <a:off x="746230" y="246357"/>
          <a:ext cx="1843570" cy="1843570"/>
        </a:xfrm>
        <a:custGeom>
          <a:avLst/>
          <a:gdLst/>
          <a:ahLst/>
          <a:cxnLst/>
          <a:rect l="0" t="0" r="0" b="0"/>
          <a:pathLst>
            <a:path>
              <a:moveTo>
                <a:pt x="1497938" y="202247"/>
              </a:moveTo>
              <a:arcTo wR="921785" hR="921785" stAng="18521111" swAng="3903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2FC55-DC33-4582-8895-8C2E17AD6652}">
      <dsp:nvSpPr>
        <dsp:cNvPr id="0" name=""/>
        <dsp:cNvSpPr/>
      </dsp:nvSpPr>
      <dsp:spPr>
        <a:xfrm>
          <a:off x="1969366" y="519283"/>
          <a:ext cx="1150639" cy="72802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/>
            <a:t>Кинопоказы</a:t>
          </a:r>
          <a:endParaRPr lang="ru-RU" sz="1050" kern="1200" dirty="0"/>
        </a:p>
      </dsp:txBody>
      <dsp:txXfrm>
        <a:off x="1969366" y="519283"/>
        <a:ext cx="1150639" cy="728023"/>
      </dsp:txXfrm>
    </dsp:sp>
    <dsp:sp modelId="{DB3735F6-838D-4A25-B2C8-C280BAF37453}">
      <dsp:nvSpPr>
        <dsp:cNvPr id="0" name=""/>
        <dsp:cNvSpPr/>
      </dsp:nvSpPr>
      <dsp:spPr>
        <a:xfrm>
          <a:off x="760889" y="143928"/>
          <a:ext cx="1843570" cy="1843570"/>
        </a:xfrm>
        <a:custGeom>
          <a:avLst/>
          <a:gdLst/>
          <a:ahLst/>
          <a:cxnLst/>
          <a:rect l="0" t="0" r="0" b="0"/>
          <a:pathLst>
            <a:path>
              <a:moveTo>
                <a:pt x="1825105" y="1105362"/>
              </a:moveTo>
              <a:arcTo wR="921785" hR="921785" stAng="689248" swAng="741240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95A7-2AE2-4E68-B550-3E2290140A14}">
      <dsp:nvSpPr>
        <dsp:cNvPr id="0" name=""/>
        <dsp:cNvSpPr/>
      </dsp:nvSpPr>
      <dsp:spPr>
        <a:xfrm>
          <a:off x="1582681" y="1440156"/>
          <a:ext cx="1441655" cy="72802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Музыкально-просветительские мероприятия</a:t>
          </a:r>
          <a:endParaRPr lang="ru-RU" sz="1050" kern="1200" dirty="0"/>
        </a:p>
      </dsp:txBody>
      <dsp:txXfrm>
        <a:off x="1582681" y="1440156"/>
        <a:ext cx="1441655" cy="728023"/>
      </dsp:txXfrm>
    </dsp:sp>
    <dsp:sp modelId="{CCB6F575-CE04-4B08-BD22-D1D45318AC4B}">
      <dsp:nvSpPr>
        <dsp:cNvPr id="0" name=""/>
        <dsp:cNvSpPr/>
      </dsp:nvSpPr>
      <dsp:spPr>
        <a:xfrm>
          <a:off x="-260842" y="1150646"/>
          <a:ext cx="1843570" cy="1843570"/>
        </a:xfrm>
        <a:custGeom>
          <a:avLst/>
          <a:gdLst/>
          <a:ahLst/>
          <a:cxnLst/>
          <a:rect l="0" t="0" r="0" b="0"/>
          <a:pathLst>
            <a:path>
              <a:moveTo>
                <a:pt x="1843526" y="912718"/>
              </a:moveTo>
              <a:arcTo wR="921785" hR="921785" stAng="21566184" swAng="6592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990CE-7AA1-4A93-989D-FC4F2A966677}">
      <dsp:nvSpPr>
        <dsp:cNvPr id="0" name=""/>
        <dsp:cNvSpPr/>
      </dsp:nvSpPr>
      <dsp:spPr>
        <a:xfrm>
          <a:off x="432046" y="1440161"/>
          <a:ext cx="1150639" cy="72802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Выставки</a:t>
          </a:r>
          <a:endParaRPr lang="ru-RU" sz="1050" kern="1200" dirty="0"/>
        </a:p>
      </dsp:txBody>
      <dsp:txXfrm>
        <a:off x="432046" y="1440161"/>
        <a:ext cx="1150639" cy="728023"/>
      </dsp:txXfrm>
    </dsp:sp>
    <dsp:sp modelId="{02857F01-5D81-45FE-B7D9-ACFB34D1DB2E}">
      <dsp:nvSpPr>
        <dsp:cNvPr id="0" name=""/>
        <dsp:cNvSpPr/>
      </dsp:nvSpPr>
      <dsp:spPr>
        <a:xfrm>
          <a:off x="744061" y="224292"/>
          <a:ext cx="1843570" cy="1843570"/>
        </a:xfrm>
        <a:custGeom>
          <a:avLst/>
          <a:gdLst/>
          <a:ahLst/>
          <a:cxnLst/>
          <a:rect l="0" t="0" r="0" b="0"/>
          <a:pathLst>
            <a:path>
              <a:moveTo>
                <a:pt x="47542" y="1213996"/>
              </a:moveTo>
              <a:arcTo wR="921785" hR="921785" stAng="9691083" swAng="723258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05A38-ABA8-4E5B-B353-23BEE5397B29}">
      <dsp:nvSpPr>
        <dsp:cNvPr id="0" name=""/>
        <dsp:cNvSpPr/>
      </dsp:nvSpPr>
      <dsp:spPr>
        <a:xfrm>
          <a:off x="216026" y="519283"/>
          <a:ext cx="1150639" cy="72802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Культурно-массовые мероприятия</a:t>
          </a:r>
          <a:endParaRPr lang="ru-RU" sz="1050" kern="1200" dirty="0"/>
        </a:p>
      </dsp:txBody>
      <dsp:txXfrm>
        <a:off x="216026" y="519283"/>
        <a:ext cx="1150639" cy="728023"/>
      </dsp:txXfrm>
    </dsp:sp>
    <dsp:sp modelId="{3908E5E7-72D2-4C3E-A55F-8113DC3A41E6}">
      <dsp:nvSpPr>
        <dsp:cNvPr id="0" name=""/>
        <dsp:cNvSpPr/>
      </dsp:nvSpPr>
      <dsp:spPr>
        <a:xfrm>
          <a:off x="746230" y="246357"/>
          <a:ext cx="1843570" cy="1843570"/>
        </a:xfrm>
        <a:custGeom>
          <a:avLst/>
          <a:gdLst/>
          <a:ahLst/>
          <a:cxnLst/>
          <a:rect l="0" t="0" r="0" b="0"/>
          <a:pathLst>
            <a:path>
              <a:moveTo>
                <a:pt x="267808" y="272168"/>
              </a:moveTo>
              <a:arcTo wR="921785" hR="921785" stAng="13488502" swAng="39038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66E40-290B-4AE6-9FC1-818F84BAB31B}">
      <dsp:nvSpPr>
        <dsp:cNvPr id="0" name=""/>
        <dsp:cNvSpPr/>
      </dsp:nvSpPr>
      <dsp:spPr>
        <a:xfrm>
          <a:off x="811621" y="908073"/>
          <a:ext cx="991982" cy="991982"/>
        </a:xfrm>
        <a:prstGeom prst="gear9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Государство</a:t>
          </a:r>
          <a:endParaRPr lang="ru-RU" sz="700" kern="1200" dirty="0"/>
        </a:p>
      </dsp:txBody>
      <dsp:txXfrm>
        <a:off x="811621" y="908073"/>
        <a:ext cx="991982" cy="991982"/>
      </dsp:txXfrm>
    </dsp:sp>
    <dsp:sp modelId="{7E0400DE-AAC3-4390-866D-04A915D819AA}">
      <dsp:nvSpPr>
        <dsp:cNvPr id="0" name=""/>
        <dsp:cNvSpPr/>
      </dsp:nvSpPr>
      <dsp:spPr>
        <a:xfrm>
          <a:off x="234468" y="673604"/>
          <a:ext cx="721441" cy="721441"/>
        </a:xfrm>
        <a:prstGeom prst="gear6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Культура</a:t>
          </a:r>
          <a:endParaRPr lang="ru-RU" sz="700" kern="1200" dirty="0"/>
        </a:p>
      </dsp:txBody>
      <dsp:txXfrm>
        <a:off x="234468" y="673604"/>
        <a:ext cx="721441" cy="721441"/>
      </dsp:txXfrm>
    </dsp:sp>
    <dsp:sp modelId="{FAD5F982-336E-4F90-B017-9FF0115DBB24}">
      <dsp:nvSpPr>
        <dsp:cNvPr id="0" name=""/>
        <dsp:cNvSpPr/>
      </dsp:nvSpPr>
      <dsp:spPr>
        <a:xfrm rot="20700000">
          <a:off x="638549" y="175883"/>
          <a:ext cx="706865" cy="7068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Частный бизнес</a:t>
          </a:r>
          <a:endParaRPr lang="ru-RU" sz="700" kern="1200" dirty="0"/>
        </a:p>
      </dsp:txBody>
      <dsp:txXfrm>
        <a:off x="793585" y="330920"/>
        <a:ext cx="396792" cy="396792"/>
      </dsp:txXfrm>
    </dsp:sp>
    <dsp:sp modelId="{F19C9DAE-978F-4028-8458-66CBDC714E66}">
      <dsp:nvSpPr>
        <dsp:cNvPr id="0" name=""/>
        <dsp:cNvSpPr/>
      </dsp:nvSpPr>
      <dsp:spPr>
        <a:xfrm>
          <a:off x="711729" y="771287"/>
          <a:ext cx="1269737" cy="1269737"/>
        </a:xfrm>
        <a:prstGeom prst="circularArrow">
          <a:avLst>
            <a:gd name="adj1" fmla="val 4688"/>
            <a:gd name="adj2" fmla="val 299029"/>
            <a:gd name="adj3" fmla="val 2404316"/>
            <a:gd name="adj4" fmla="val 161276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D1F50-54F8-4933-9066-4A6E6EEB931F}">
      <dsp:nvSpPr>
        <dsp:cNvPr id="0" name=""/>
        <dsp:cNvSpPr/>
      </dsp:nvSpPr>
      <dsp:spPr>
        <a:xfrm>
          <a:off x="106702" y="524236"/>
          <a:ext cx="922543" cy="9225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D196D-2FAC-45E6-B650-AF6597BA2434}">
      <dsp:nvSpPr>
        <dsp:cNvPr id="0" name=""/>
        <dsp:cNvSpPr/>
      </dsp:nvSpPr>
      <dsp:spPr>
        <a:xfrm>
          <a:off x="475044" y="31313"/>
          <a:ext cx="994687" cy="9946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25F1A0-2F33-441E-950C-F6F5FA5830F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81FEE-04D5-4A8E-821F-F7CBD9B1D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07BB2-B6C6-4F77-8C45-5D427F7620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B1633-6EF0-40AE-B89B-7893659689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2C274-74E8-4993-AB55-6839D222B1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18894-C2F5-4D2E-A334-AC9615FCD2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7EAF-FE4F-4F57-84ED-DD858017D0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F1E07-1273-49C9-AA5D-D5A36DD9EE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D654F2-5A6F-4813-8874-D0B1EB7F85B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F0878-A570-4DCD-89F0-FB0A9778886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75173-058E-496E-8D85-69C44DA077E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F0FB1-292A-4E38-BDF9-7D1BDC94E12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E782D-081E-4402-96A2-A2AD43F8EC55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4F240-0E7A-42BF-AD83-EE3CF9CFCF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888FAC-6DEB-4D56-81DC-A11B570FE24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E76C2-C791-4471-AC64-D328BBFE43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F2EB6-0B51-4D43-AB0D-EE1C9C58C40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27C2C5-47F0-4C5E-9764-31B9F0853914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D4D21-0ACF-4F3F-96AC-3D83A68B9B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9A1B4-5C1C-4CC1-9A12-AA8C57CDDE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4D841-BB3B-4F2C-BC34-6ECAF85388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6F18D-D663-4A58-BB3B-E86F93F4C1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BE82-404A-47D8-92B5-02DEC4D475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15842-D298-4087-A412-4D0885A118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CAD62-D325-417B-BA70-633B0B5EFF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9401-6846-4C4B-A37F-B79A80F0949F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4590-7FF6-4A59-9A93-F43CF58F1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804D-938F-4224-BB65-B6D19140BA7D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3941-0264-4DE9-B14C-CE3920D5E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E8C6-C0A8-4524-9EB0-FD0A66E880F0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E633-BE83-4B38-A0BC-06D918A10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A25E-1160-4456-B14B-2A221319389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AB50-D468-4F79-8597-A3CCD416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4A54-6DFC-431E-B959-84DC6C56440F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0F8F-458F-4EDE-8724-93E1DA94F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BBB5-08F1-43D2-88A4-8B447E0C3DA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9114-6A81-4820-BF67-6C1904A72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A918-7241-4FA3-AD54-4F2931B9FC2F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3773-3860-48DB-BB0D-1082CDAF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9CCF-B7D9-4C6A-95D4-ED971E30B63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B5A7-169D-48F0-8F33-2D1C444F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7275-7210-421B-A1FA-9BF799B8175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FBAD-24E6-4D0D-BCE3-A62675C4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1DA-8411-44B6-B317-BC2C8696F59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664F-75E4-4D0D-88D2-BA8F6126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62D5-77AE-4252-A1E9-0D418BA5624A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CE35-ACF1-4CE5-B280-2AC87E0DF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FE329-9BCF-4A2D-8A52-E6F5FB91F17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12E2C-59A1-4FB6-91EB-D79C51BC1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0%9D%D0%B0%D1%83%D1%87%D0%BD%D1%8B%D0%B9++%D1%86%D0%B5%D0%BD%D1%82%D1%80+%D0%A0%D0%90%D0%9D+%D0%B2+%D0%A7%D0%B5%D1%80%D0%BD%D0%BE%D0%B3%D0%BE%D0%BB%D0%BE%D0%B2%D0%BA%D0%B5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hyperlink" Target="http://images.yandex.ru/yandsearch?source=wiz&amp;fp=0&amp;img_url=http://www.sk-optis.ru/im/object/chernogolovka/chg-sportcomplex.jpg&amp;text=%D0%A7%D0%B5%D1%80%D0%BD%D0%BE%D0%B3%D0%BE%D0%BB%D0%BE%D0%B2%D0%BA%D0%B0%20%D1%81%D0%BF%D0%BE%D1%80%D1%82%D0%B8%D0%B2%D0%BD%D1%8B%D0%B9%20%D0%BA%D0%BE%D0%BC%D0%BF%D0%BB%D0%B5%D0%BA%D1%81&amp;noreask=1&amp;pos=0&amp;lr=219&amp;rpt=simage&amp;nojs=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2%D1%8B%D1%81%D1%82%D1%83%D0%BF%D0%BB%D0%B5%D0%BD%D0%B8%D0%B5%20%D0%BD%D0%BE%D0%B1%D0%B5%D0%BB%D0%B5%D0%B2%D1%81%D0%BA%D0%B8%D1%85%20%D0%BB%D0%B0%D1%83%D1%80%D0%B5%D0%B0%D1%82%D0%BE%D0%B2&amp;fp=0&amp;img_url=http://www.msmsu.ru/userdata/manual/images/vest/2010-04/2010_4_104.jpg&amp;pos=14&amp;rpt=simage&amp;nojs=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prophet.com/wp-content/uploads/2011/03/nat-geo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images.yandex.ru/yandsearch?text=%D1%8F%D1%80%D0%BC%D0%B0%D1%80%D0%BA%D0%B0%20%D0%B2%D0%B0%D0%BA%D0%B0%D0%BD%D1%81%D0%B8%D0%B9&amp;fp=0&amp;img_url=http://www.rostov-gorod.ru/upload/resize_cache/iblock/3d9/200_196_BX_RESIZE_IMAGE_EXACT/3d996bf25adecd7b4534a36c99760443.jpg&amp;pos=3&amp;rpt=simage&amp;nojs=1" TargetMode="External"/><Relationship Id="rId4" Type="http://schemas.openxmlformats.org/officeDocument/2006/relationships/hyperlink" Target="http://planetariy.com/pics/05.jpg" TargetMode="External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chg.ru/netcat_files/userfiles/nauchn_sem/ns3.jpg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www.nutcracker.tv/p/b_241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text=%D0%B0%D0%BB%D0%B5%D0%BA%D1%81%D0%B0%D0%BD%D0%B4%D1%80%20%D0%B3%D0%B8%D0%BD%D0%B4%D0%B8%D0%BD%20%D0%BF%D0%B8%D0%B0%D0%BD%D0%B8%D1%81%D1%82&amp;fp=0&amp;img_url=http://bezformata.ru/content/Images/000/008/913/image8913779.jpg&amp;pos=6&amp;rpt=simage&amp;nojs=1" TargetMode="External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7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3.png"/><Relationship Id="rId12" Type="http://schemas.openxmlformats.org/officeDocument/2006/relationships/image" Target="http://www.nutcracker.tv/p/b_24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2.png"/><Relationship Id="rId11" Type="http://schemas.openxmlformats.org/officeDocument/2006/relationships/image" Target="../media/image45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8.png"/><Relationship Id="rId9" Type="http://schemas.openxmlformats.org/officeDocument/2006/relationships/image" Target="../media/image55.jpe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61.jpeg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hyperlink" Target="http://www.&#1089;&#1074;&#1077;&#1090;-&#1082;&#1072;&#1079;&#1072;&#1085;&#1100;.&#1088;&#1092;/uploads/images/novosti/3-5050-IP65%20foto.jpg" TargetMode="External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0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63.jpeg"/><Relationship Id="rId10" Type="http://schemas.openxmlformats.org/officeDocument/2006/relationships/image" Target="../media/image33.jpeg"/><Relationship Id="rId4" Type="http://schemas.openxmlformats.org/officeDocument/2006/relationships/diagramData" Target="../diagrams/data6.xml"/><Relationship Id="rId9" Type="http://schemas.openxmlformats.org/officeDocument/2006/relationships/image" Target="../media/image59.jpeg"/><Relationship Id="rId1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source=wiz&amp;fp=0&amp;img_url=http://www.sk-optis.ru/im/object/chernogolovka/chg-sportcomplex.jpg&amp;text=%D0%A7%D0%B5%D1%80%D0%BD%D0%BE%D0%B3%D0%BE%D0%BB%D0%BE%D0%B2%D0%BA%D0%B0%20%D1%81%D0%BF%D0%BE%D1%80%D1%82%D0%B8%D0%B2%D0%BD%D1%8B%D0%B9%20%D0%BA%D0%BE%D0%BC%D0%BF%D0%BB%D0%B5%D0%BA%D1%81&amp;noreask=1&amp;pos=0&amp;lr=219&amp;rpt=simage&amp;nojs=1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8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 descr="Лого ФАНО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16922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375"/>
            <a:ext cx="91567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6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8459787" cy="1470025"/>
          </a:xfrm>
        </p:spPr>
        <p:txBody>
          <a:bodyPr/>
          <a:lstStyle/>
          <a:p>
            <a:r>
              <a:rPr lang="ru-RU" smtClean="0"/>
              <a:t>Программа развития</a:t>
            </a:r>
            <a:br>
              <a:rPr lang="ru-RU" smtClean="0"/>
            </a:br>
            <a:r>
              <a:rPr lang="ru-RU" smtClean="0"/>
              <a:t>Дома ученых НЦЧ РАН на 2015 г.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апрель  2015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14342" name="Picture 2" descr="G:\logo_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275" y="188913"/>
            <a:ext cx="3006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2">
            <a:hlinkClick r:id="rId6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344" name="Rectangle 3">
            <a:hlinkClick r:id="rId6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9" name="Рисунок 15" descr="http://chgmap.chernogolovka.ru/images/chg-znak-goroda_03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908720"/>
            <a:ext cx="1440160" cy="79208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4941168"/>
            <a:ext cx="2664296" cy="1248625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/>
          <a:srcRect r="18602"/>
          <a:stretch>
            <a:fillRect/>
          </a:stretch>
        </p:blipFill>
        <p:spPr bwMode="auto">
          <a:xfrm>
            <a:off x="251520" y="3501008"/>
            <a:ext cx="2793187" cy="122413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9" descr="http://im3-tub-ru.yandex.net/i?id=207466826-2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 b="11515"/>
          <a:stretch>
            <a:fillRect/>
          </a:stretch>
        </p:blipFill>
        <p:spPr bwMode="auto">
          <a:xfrm>
            <a:off x="5940152" y="3429000"/>
            <a:ext cx="2880320" cy="129614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71775" y="188913"/>
            <a:ext cx="36718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Научный центр РАН в Черноголовке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Принципы финансирования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277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F396-9702-4E15-AAB0-E80DEFD958E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32773" name="Group 28"/>
          <p:cNvGrpSpPr>
            <a:grpSpLocks noChangeAspect="1"/>
          </p:cNvGrpSpPr>
          <p:nvPr/>
        </p:nvGrpSpPr>
        <p:grpSpPr bwMode="auto">
          <a:xfrm flipV="1">
            <a:off x="0" y="4292600"/>
            <a:ext cx="3440113" cy="119063"/>
            <a:chOff x="580" y="5320"/>
            <a:chExt cx="11088" cy="280"/>
          </a:xfrm>
        </p:grpSpPr>
        <p:sp>
          <p:nvSpPr>
            <p:cNvPr id="32778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2779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2780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3995738" y="1700213"/>
            <a:ext cx="51482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54061"/>
                </a:solidFill>
              </a:rPr>
              <a:t>Финансирование Дома ученых НЦЧ  РАН:  </a:t>
            </a:r>
          </a:p>
          <a:p>
            <a:r>
              <a:rPr lang="ru-RU" b="1" dirty="0">
                <a:solidFill>
                  <a:srgbClr val="254061"/>
                </a:solidFill>
              </a:rPr>
              <a:t>-  </a:t>
            </a:r>
            <a:r>
              <a:rPr lang="ru-RU" dirty="0">
                <a:solidFill>
                  <a:srgbClr val="254061"/>
                </a:solidFill>
              </a:rPr>
              <a:t>субсидии на выполнение государственного задания;</a:t>
            </a:r>
          </a:p>
          <a:p>
            <a:r>
              <a:rPr lang="ru-RU" dirty="0">
                <a:solidFill>
                  <a:srgbClr val="254061"/>
                </a:solidFill>
              </a:rPr>
              <a:t> -  внебюджетные средства (доход от зрелищных мероприятий, членские взносы, доход от предоставления помещений для использования).</a:t>
            </a:r>
          </a:p>
          <a:p>
            <a:endParaRPr lang="ru-RU" dirty="0">
              <a:solidFill>
                <a:srgbClr val="254061"/>
              </a:solidFill>
            </a:endParaRPr>
          </a:p>
          <a:p>
            <a:r>
              <a:rPr lang="ru-RU" b="1" dirty="0">
                <a:solidFill>
                  <a:srgbClr val="254061"/>
                </a:solidFill>
              </a:rPr>
              <a:t>Структурное подразделение «Спортивный комплекс»  </a:t>
            </a:r>
            <a:r>
              <a:rPr lang="ru-RU" b="1" dirty="0" smtClean="0">
                <a:solidFill>
                  <a:srgbClr val="254061"/>
                </a:solidFill>
              </a:rPr>
              <a:t>- за </a:t>
            </a:r>
            <a:r>
              <a:rPr lang="ru-RU" b="1" dirty="0">
                <a:solidFill>
                  <a:srgbClr val="254061"/>
                </a:solidFill>
              </a:rPr>
              <a:t>счет внебюджетных средств: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254061"/>
                </a:solidFill>
              </a:rPr>
              <a:t>Государственный контракт с МОУДОД «ЧДЮСШ»;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254061"/>
                </a:solidFill>
              </a:rPr>
              <a:t> предоставление услуг населению.</a:t>
            </a:r>
          </a:p>
          <a:p>
            <a:endParaRPr lang="ru-RU" dirty="0">
              <a:solidFill>
                <a:srgbClr val="254061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916832"/>
          <a:ext cx="304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2776" name="Рисунок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437063"/>
            <a:ext cx="20510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2275" y="4797425"/>
            <a:ext cx="20875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Направления деятельности: </a:t>
            </a:r>
            <a:b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Киноконцертный зал, Большая гостиная</a:t>
            </a:r>
            <a:endParaRPr lang="ru-RU" sz="32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481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237312"/>
            <a:ext cx="2133600" cy="365125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Театр</a:t>
            </a:r>
            <a:endParaRPr lang="ru-RU" sz="4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28900" y="1535113"/>
            <a:ext cx="4391025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0" name="Схема 39"/>
          <p:cNvGraphicFramePr/>
          <p:nvPr/>
        </p:nvGraphicFramePr>
        <p:xfrm>
          <a:off x="-468560" y="1772816"/>
          <a:ext cx="56521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3995936" y="1772816"/>
          <a:ext cx="56521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1772816"/>
            <a:ext cx="2483768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Кино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5936" y="1916832"/>
            <a:ext cx="2736304" cy="830997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dirty="0"/>
              <a:t>Музыка</a:t>
            </a:r>
          </a:p>
        </p:txBody>
      </p:sp>
      <p:sp>
        <p:nvSpPr>
          <p:cNvPr id="34833" name="TextBox 46"/>
          <p:cNvSpPr txBox="1">
            <a:spLocks noChangeArrowheads="1"/>
          </p:cNvSpPr>
          <p:nvPr/>
        </p:nvSpPr>
        <p:spPr bwMode="auto">
          <a:xfrm>
            <a:off x="3635375" y="710088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851920" y="5373216"/>
            <a:ext cx="1728192" cy="461665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Наука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71775" y="1844675"/>
            <a:ext cx="1152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Языки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0825" y="6021388"/>
            <a:ext cx="1944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Живопись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92275" y="6237288"/>
            <a:ext cx="36718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>
                    <a:lumMod val="65000"/>
                  </a:schemeClr>
                </a:solidFill>
              </a:rPr>
              <a:t>Фотография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4663" y="587692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>
                    <a:lumMod val="65000"/>
                  </a:schemeClr>
                </a:solidFill>
              </a:rPr>
              <a:t>Танец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1725" y="1700213"/>
            <a:ext cx="14779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История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24525" y="6211888"/>
            <a:ext cx="1655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Кружки по интересам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24300" y="1700213"/>
            <a:ext cx="1943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Цирк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Позитивные  тенденции </a:t>
            </a:r>
            <a:endParaRPr lang="ru-RU" sz="32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686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C4017-C676-447D-9117-25177362CA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7700" y="1628775"/>
            <a:ext cx="8496300" cy="4968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С 2013 года киноконцертный зал вошел в число 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российских</a:t>
            </a:r>
            <a:r>
              <a:rPr lang="en-US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прокатных площадок; </a:t>
            </a: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За 2010-2013 гг.  установилась тенденция увеличения количества мероприятий и количества посетителей.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За 2005-2013 гг. существенно вырос уровень  и увеличилось количество концертов классической музыки в Большой гостиной.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С 2012-2013 гг. возобновил свою активную работу </a:t>
            </a:r>
            <a:r>
              <a:rPr lang="ru-RU" sz="1200" dirty="0" err="1" smtClean="0">
                <a:solidFill>
                  <a:srgbClr val="254061"/>
                </a:solidFill>
                <a:latin typeface="Arial" charset="0"/>
                <a:cs typeface="Arial" charset="0"/>
              </a:rPr>
              <a:t>киноклуб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«Калейдоскоп» под руководством д.х.н. Виктора </a:t>
            </a:r>
            <a:r>
              <a:rPr lang="ru-RU" sz="1200" dirty="0" err="1" smtClean="0">
                <a:solidFill>
                  <a:srgbClr val="254061"/>
                </a:solidFill>
                <a:latin typeface="Arial" charset="0"/>
                <a:cs typeface="Arial" charset="0"/>
              </a:rPr>
              <a:t>Васильца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. 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Началась более активная работа с молодыми учеными: новогодние балы 2013-2014, семинары, тренинги повышения квалификации. 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С 2013 г. регулярная реклама на подъездах, размещение информации в СМИ, в том числе на </a:t>
            </a:r>
            <a:r>
              <a:rPr lang="ru-RU" sz="1200" dirty="0" err="1" smtClean="0">
                <a:solidFill>
                  <a:srgbClr val="254061"/>
                </a:solidFill>
                <a:latin typeface="Arial" charset="0"/>
                <a:cs typeface="Arial" charset="0"/>
              </a:rPr>
              <a:t>интернет-порталах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города.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С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2013 г. налажено </a:t>
            </a:r>
            <a:r>
              <a:rPr lang="en-US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взаимодействие  с  членами 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Дома ученых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по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электронной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почте;</a:t>
            </a: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С 2013 г.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начал работу собственный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сайт Дома 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ученых </a:t>
            </a:r>
            <a:r>
              <a:rPr lang="en-US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http://duchg.ru/</a:t>
            </a: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;</a:t>
            </a: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 С 2014 г. налажено взаимодействие с муниципальными учреждениями культуры,  выпущен общий буклет мероприятий.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ru-RU" sz="1200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870" name="Group 28"/>
          <p:cNvGrpSpPr>
            <a:grpSpLocks noChangeAspect="1"/>
          </p:cNvGrpSpPr>
          <p:nvPr/>
        </p:nvGrpSpPr>
        <p:grpSpPr bwMode="auto">
          <a:xfrm>
            <a:off x="755650" y="2781300"/>
            <a:ext cx="7848600" cy="96838"/>
            <a:chOff x="580" y="5320"/>
            <a:chExt cx="11088" cy="280"/>
          </a:xfrm>
        </p:grpSpPr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36871" name="Group 28"/>
          <p:cNvGrpSpPr>
            <a:grpSpLocks noChangeAspect="1"/>
          </p:cNvGrpSpPr>
          <p:nvPr/>
        </p:nvGrpSpPr>
        <p:grpSpPr bwMode="auto">
          <a:xfrm>
            <a:off x="14579600" y="11718925"/>
            <a:ext cx="1800225" cy="88900"/>
            <a:chOff x="580" y="5320"/>
            <a:chExt cx="11088" cy="280"/>
          </a:xfrm>
        </p:grpSpPr>
        <p:sp>
          <p:nvSpPr>
            <p:cNvPr id="36906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6907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6908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6915" name="Group 51"/>
          <p:cNvGraphicFramePr>
            <a:graphicFrameLocks noGrp="1"/>
          </p:cNvGraphicFramePr>
          <p:nvPr/>
        </p:nvGraphicFramePr>
        <p:xfrm>
          <a:off x="684213" y="2420938"/>
          <a:ext cx="7885112" cy="1129983"/>
        </p:xfrm>
        <a:graphic>
          <a:graphicData uri="http://schemas.openxmlformats.org/drawingml/2006/table">
            <a:tbl>
              <a:tblPr/>
              <a:tblGrid>
                <a:gridCol w="985837"/>
                <a:gridCol w="1101725"/>
                <a:gridCol w="1008063"/>
                <a:gridCol w="1227137"/>
                <a:gridCol w="982663"/>
                <a:gridCol w="887412"/>
                <a:gridCol w="863600"/>
                <a:gridCol w="828675"/>
              </a:tblGrid>
              <a:tr h="398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зрителей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зрителей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зрителей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зрителей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Предпосылки развития: </a:t>
            </a:r>
            <a:b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от отдельных залов  - к </a:t>
            </a:r>
            <a:r>
              <a:rPr lang="ru-RU" sz="3200" b="1" dirty="0" err="1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мультикультурному</a:t>
            </a: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центру </a:t>
            </a:r>
            <a:endParaRPr lang="ru-RU" sz="32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6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10957-4C03-49C1-9878-1AE14F8A032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40965" name="Group 28"/>
          <p:cNvGrpSpPr>
            <a:grpSpLocks noChangeAspect="1"/>
          </p:cNvGrpSpPr>
          <p:nvPr/>
        </p:nvGrpSpPr>
        <p:grpSpPr bwMode="auto">
          <a:xfrm>
            <a:off x="14579600" y="11718925"/>
            <a:ext cx="1800225" cy="88900"/>
            <a:chOff x="580" y="5320"/>
            <a:chExt cx="11088" cy="280"/>
          </a:xfrm>
        </p:grpSpPr>
        <p:sp>
          <p:nvSpPr>
            <p:cNvPr id="40973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0974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0975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40966" name="Rectangle 3"/>
          <p:cNvSpPr>
            <a:spLocks noGrp="1"/>
          </p:cNvSpPr>
          <p:nvPr>
            <p:ph idx="1"/>
          </p:nvPr>
        </p:nvSpPr>
        <p:spPr>
          <a:xfrm>
            <a:off x="395288" y="1628775"/>
            <a:ext cx="5976937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Дом ученых НЦЧ  РАН</a:t>
            </a:r>
            <a:br>
              <a:rPr lang="ru-RU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имеет все предпосылки для  того, чтобы стать </a:t>
            </a:r>
            <a:r>
              <a:rPr lang="ru-RU" sz="2000" dirty="0" err="1" smtClean="0">
                <a:solidFill>
                  <a:schemeClr val="tx2"/>
                </a:solidFill>
                <a:latin typeface="Arial" charset="0"/>
              </a:rPr>
              <a:t>мультикультурным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центром –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одним из ведущих в регионе.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Потенциал и преимущества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Высокообразованная публика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Помещения разной площади, под разные задачи;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Удобное территориальное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расположение;</a:t>
            </a:r>
            <a:endParaRPr lang="ru-RU" sz="18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Традиции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, почти 50-летняя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история 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Дома ученых НЦЧ РАН,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его.</a:t>
            </a:r>
            <a:endParaRPr lang="ru-RU" sz="18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Включенность в  современную научную и культурную среду.</a:t>
            </a:r>
          </a:p>
        </p:txBody>
      </p:sp>
      <p:pic>
        <p:nvPicPr>
          <p:cNvPr id="40967" name="Picture 5" descr="D:\ДОм ученых\Фото ДУ\на сайт\P101182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060575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8" name="Group 28"/>
          <p:cNvGrpSpPr>
            <a:grpSpLocks noChangeAspect="1"/>
          </p:cNvGrpSpPr>
          <p:nvPr/>
        </p:nvGrpSpPr>
        <p:grpSpPr bwMode="auto">
          <a:xfrm>
            <a:off x="6300788" y="4149725"/>
            <a:ext cx="2843212" cy="139700"/>
            <a:chOff x="580" y="5320"/>
            <a:chExt cx="11088" cy="280"/>
          </a:xfrm>
        </p:grpSpPr>
        <p:sp>
          <p:nvSpPr>
            <p:cNvPr id="40970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0971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0972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40969" name="Picture 6" descr="D:\ДОм ученых\Фото ДУ\на сайт\DSC05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4292600"/>
            <a:ext cx="2808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Новая организационная  структура </a:t>
            </a:r>
            <a:endParaRPr lang="ru-RU" sz="32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301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547BC-C252-4B69-94C2-78B83F2FC77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43013" name="Group 28"/>
          <p:cNvGrpSpPr>
            <a:grpSpLocks noChangeAspect="1"/>
          </p:cNvGrpSpPr>
          <p:nvPr/>
        </p:nvGrpSpPr>
        <p:grpSpPr bwMode="auto">
          <a:xfrm>
            <a:off x="14579600" y="11718925"/>
            <a:ext cx="1800225" cy="88900"/>
            <a:chOff x="580" y="5320"/>
            <a:chExt cx="11088" cy="280"/>
          </a:xfrm>
        </p:grpSpPr>
        <p:sp>
          <p:nvSpPr>
            <p:cNvPr id="43018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3019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3020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430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650" y="5013325"/>
            <a:ext cx="77041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Схема подчиненности: руководитель отдела - методист 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3707904" y="2132856"/>
          <a:ext cx="51480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79512" y="2204864"/>
          <a:ext cx="33360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chemeClr val="tx2"/>
                </a:solidFill>
                <a:latin typeface="Arial" charset="0"/>
              </a:rPr>
              <a:t>Дом ученых – дом науки!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323850" y="2276475"/>
            <a:ext cx="5040313" cy="3789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Научные конференции, семинары  для профессионального научного сообщества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Развитие взаимодействия с Советами молодых ученых институтов НЦЧ РАН, Малой академией наук;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Научно-популярные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лекции для широкой общественности с целью развития интереса к естественным наукам (физика, химия) у школьников, пропаганды поступления в вузы по соответствующим дисциплинам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;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Весенние 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«ярмарки  образования и стажировок» для выпускников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школ;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Детские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выездные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лаборатории;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Передвижные выставки 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естественнонаучных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музеев;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Регулярная демонстрация научно-популярных фильмов производства ведущих телекомпаний мира: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BBC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Discovery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«National Geographic HD»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телеканалов «Культура»,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Телеканал«Наука 2.0»;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Организация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фотовыставок (журналов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National Geographic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и др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.);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обучающие семинары и тренинги для молодых ученых.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отдельных залов  - к </a:t>
            </a:r>
            <a:r>
              <a:rPr lang="ru-RU" sz="3200" b="1" dirty="0" err="1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мультикультурному</a:t>
            </a: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 центру. Наука.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Передвижной планетари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276475"/>
            <a:ext cx="2195512" cy="164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www.greenprophet.com/wp-content/uploads/2011/03/nat-ge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6700" y="3284538"/>
            <a:ext cx="2527300" cy="168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im0-tub-ru.yandex.net/i?id=128842638-4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437063"/>
            <a:ext cx="23907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://im4-tub-ru.yandex.net/i?id=171700640-6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58050" y="5429250"/>
            <a:ext cx="18859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065" name="Group 28"/>
          <p:cNvGrpSpPr>
            <a:grpSpLocks noChangeAspect="1"/>
          </p:cNvGrpSpPr>
          <p:nvPr/>
        </p:nvGrpSpPr>
        <p:grpSpPr bwMode="auto">
          <a:xfrm>
            <a:off x="5580063" y="2205038"/>
            <a:ext cx="3563937" cy="85725"/>
            <a:chOff x="580" y="5320"/>
            <a:chExt cx="11088" cy="280"/>
          </a:xfrm>
        </p:grpSpPr>
        <p:sp>
          <p:nvSpPr>
            <p:cNvPr id="45066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5067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5068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chemeClr val="tx2"/>
                </a:solidFill>
                <a:latin typeface="Arial" charset="0"/>
              </a:rPr>
              <a:t>Кино в Доме ученых – хорошее и умное кино!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323850" y="2276475"/>
            <a:ext cx="5111750" cy="4581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Развитие связей с  ГАО МО «</a:t>
            </a: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Мособлкино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»;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Включение в состав  площадок фестивалей  кино для детей (фестиваль мультфильмов «Весенний </a:t>
            </a: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мультипарад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», Открытый российский фестиваль анимационного кино и др.);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Включение в состав площадок Фестиваля архивного кино «Белые столбы», регулярный показ фильмов прошлых лет;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Партнерство с Государственным фондом кинофильмов Российской Федерации (Госфильмофондом);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Развитие </a:t>
            </a: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киноклубного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 движения: создание молодежного </a:t>
            </a:r>
            <a:r>
              <a:rPr lang="ru-RU" sz="1400" dirty="0" err="1" smtClean="0">
                <a:solidFill>
                  <a:schemeClr val="tx2"/>
                </a:solidFill>
                <a:latin typeface="Arial" charset="0"/>
              </a:rPr>
              <a:t>киноклуба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Регулярное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проведение творческих встреч с кинорежиссерами, актерами кино;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Организация фестиваля авторского кино членов Дома ученых НЦЧ 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РАН.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отдельных залов  - к </a:t>
            </a:r>
            <a:r>
              <a:rPr lang="ru-RU" sz="3200" b="1" dirty="0" err="1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мультикультурному</a:t>
            </a: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 центру. Направления. Кино. 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9" name="Group 28"/>
          <p:cNvGrpSpPr>
            <a:grpSpLocks noChangeAspect="1"/>
          </p:cNvGrpSpPr>
          <p:nvPr/>
        </p:nvGrpSpPr>
        <p:grpSpPr bwMode="auto">
          <a:xfrm>
            <a:off x="6151563" y="3284538"/>
            <a:ext cx="2992437" cy="73025"/>
            <a:chOff x="580" y="5320"/>
            <a:chExt cx="11088" cy="280"/>
          </a:xfrm>
        </p:grpSpPr>
        <p:sp>
          <p:nvSpPr>
            <p:cNvPr id="47117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7118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7119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 descr="https://encrypted-tbn3.gstatic.com/images?q=tbn:ANd9GcQyoekNwy_6OFrU5v7keJYjwxdfFjzR2RF3VlFHPqFxQuljlqP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84538"/>
            <a:ext cx="2555875" cy="17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www.duchg.ru/netcat_files/userfiles/klub/k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868863"/>
            <a:ext cx="2640013" cy="19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7112" name="Group 28"/>
          <p:cNvGrpSpPr>
            <a:grpSpLocks noChangeAspect="1"/>
          </p:cNvGrpSpPr>
          <p:nvPr/>
        </p:nvGrpSpPr>
        <p:grpSpPr bwMode="auto">
          <a:xfrm>
            <a:off x="5435600" y="2060575"/>
            <a:ext cx="3708400" cy="88900"/>
            <a:chOff x="580" y="5320"/>
            <a:chExt cx="11088" cy="280"/>
          </a:xfrm>
        </p:grpSpPr>
        <p:sp>
          <p:nvSpPr>
            <p:cNvPr id="47114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7115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7116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47110" name="Picture 6" descr="http://www.duchg.ru/netcat_files/userfiles/nauchn_sem/pr_ns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133600"/>
            <a:ext cx="2160588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отдельных залов  - к </a:t>
            </a:r>
            <a:r>
              <a:rPr lang="ru-RU" sz="3200" b="1" dirty="0" err="1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мультикультурному</a:t>
            </a: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 центру. Направления. Музыка. </a:t>
            </a:r>
          </a:p>
        </p:txBody>
      </p:sp>
      <p:pic>
        <p:nvPicPr>
          <p:cNvPr id="4915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5" name="Group 28"/>
          <p:cNvGrpSpPr>
            <a:grpSpLocks noChangeAspect="1"/>
          </p:cNvGrpSpPr>
          <p:nvPr/>
        </p:nvGrpSpPr>
        <p:grpSpPr bwMode="auto">
          <a:xfrm>
            <a:off x="5435600" y="2276475"/>
            <a:ext cx="3708400" cy="88900"/>
            <a:chOff x="580" y="5320"/>
            <a:chExt cx="11088" cy="280"/>
          </a:xfrm>
        </p:grpSpPr>
        <p:sp>
          <p:nvSpPr>
            <p:cNvPr id="49162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9163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49164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49156" name="Picture 2" descr="http://im6-tub-ru.yandex.net/i?id=90572031-4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34950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r>
              <a:rPr lang="ru-RU" sz="2000" smtClean="0">
                <a:solidFill>
                  <a:schemeClr val="tx2"/>
                </a:solidFill>
                <a:latin typeface="Arial" charset="0"/>
              </a:rPr>
              <a:t>Дом ученых – лучшие профессиональные музыканты и коллективы!</a:t>
            </a:r>
          </a:p>
        </p:txBody>
      </p:sp>
      <p:pic>
        <p:nvPicPr>
          <p:cNvPr id="49158" name="Рисунок 12" descr="bonquinton4-we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349500"/>
            <a:ext cx="24844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3"/>
          <p:cNvSpPr txBox="1">
            <a:spLocks/>
          </p:cNvSpPr>
          <p:nvPr/>
        </p:nvSpPr>
        <p:spPr bwMode="auto">
          <a:xfrm>
            <a:off x="323850" y="2276475"/>
            <a:ext cx="5111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Развитие связей с  МГАФ, Московской областной филармонией;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Партнерство  с Международным благотворительным фондом В.Спивакова, Оргкомитетом Международного телевизионного  конкурса юных музыкантов «Щелкунчик»;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Регулярное проведение концертов, творческих встреч с известными музыкантами, руководителями коллективов;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Организация собственного ежегодного международного  музыкального фестиваля  в рамках фестиваля для </a:t>
            </a:r>
            <a:r>
              <a:rPr lang="ru-RU" sz="1400" dirty="0" err="1">
                <a:solidFill>
                  <a:schemeClr val="tx2"/>
                </a:solidFill>
              </a:rPr>
              <a:t>наукоградов</a:t>
            </a:r>
            <a:r>
              <a:rPr lang="ru-RU" sz="1400" dirty="0">
                <a:solidFill>
                  <a:schemeClr val="tx2"/>
                </a:solidFill>
              </a:rPr>
              <a:t> Московской области «Черноголовка. </a:t>
            </a:r>
            <a:r>
              <a:rPr lang="ru-RU" sz="1400" dirty="0" err="1">
                <a:solidFill>
                  <a:schemeClr val="tx2"/>
                </a:solidFill>
              </a:rPr>
              <a:t>Cultural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Intelligence</a:t>
            </a:r>
            <a:r>
              <a:rPr lang="ru-RU" sz="1400" dirty="0">
                <a:solidFill>
                  <a:schemeClr val="tx2"/>
                </a:solidFill>
              </a:rPr>
              <a:t>» (Министерство культуры Московской области, Президиум НЦЧ РАН, администрация МО «Городской округ Черноголовка», Дом ученых НЦЧ РАН</a:t>
            </a:r>
            <a:r>
              <a:rPr lang="ru-RU" sz="1400" dirty="0" smtClean="0">
                <a:solidFill>
                  <a:schemeClr val="tx2"/>
                </a:solidFill>
              </a:rPr>
              <a:t>);</a:t>
            </a: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Проведение мастер-классов известных музыкантов для учащихся ЧДШИ им. проф. </a:t>
            </a:r>
            <a:r>
              <a:rPr lang="ru-RU" sz="1400" dirty="0" err="1">
                <a:solidFill>
                  <a:schemeClr val="tx2"/>
                </a:solidFill>
              </a:rPr>
              <a:t>Макуренковой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Создание новых абонементных циклов для детей и взрослых; </a:t>
            </a: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9160" name="Picture 2" descr="http://www.nutcracker.tv/p/b_241.jpg"/>
          <p:cNvPicPr>
            <a:picLocks noChangeAspect="1" noChangeArrowheads="1"/>
          </p:cNvPicPr>
          <p:nvPr/>
        </p:nvPicPr>
        <p:blipFill>
          <a:blip r:embed="rId7" r:link="rId8" cstate="print"/>
          <a:srcRect t="9784"/>
          <a:stretch>
            <a:fillRect/>
          </a:stretch>
        </p:blipFill>
        <p:spPr bwMode="auto">
          <a:xfrm>
            <a:off x="5435600" y="3860800"/>
            <a:ext cx="18891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Рисунок 22" descr="medium_21ddd42a0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3860800"/>
            <a:ext cx="11334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отдельных залов  - к </a:t>
            </a:r>
            <a:r>
              <a:rPr lang="ru-RU" sz="3200" b="1" dirty="0" err="1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мультикультурному</a:t>
            </a: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 центру. Направления. Выставки. </a:t>
            </a:r>
          </a:p>
        </p:txBody>
      </p:sp>
      <p:pic>
        <p:nvPicPr>
          <p:cNvPr id="5120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3" name="Group 28"/>
          <p:cNvGrpSpPr>
            <a:grpSpLocks noChangeAspect="1"/>
          </p:cNvGrpSpPr>
          <p:nvPr/>
        </p:nvGrpSpPr>
        <p:grpSpPr bwMode="auto">
          <a:xfrm>
            <a:off x="5435600" y="2276475"/>
            <a:ext cx="3708400" cy="88900"/>
            <a:chOff x="580" y="5320"/>
            <a:chExt cx="11088" cy="280"/>
          </a:xfrm>
        </p:grpSpPr>
        <p:sp>
          <p:nvSpPr>
            <p:cNvPr id="51207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1208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1209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51204" name="Rectangle 2"/>
          <p:cNvSpPr>
            <a:spLocks noGrp="1"/>
          </p:cNvSpPr>
          <p:nvPr>
            <p:ph type="title"/>
          </p:nvPr>
        </p:nvSpPr>
        <p:spPr>
          <a:xfrm>
            <a:off x="1042988" y="1341438"/>
            <a:ext cx="8229600" cy="1143000"/>
          </a:xfrm>
        </p:spPr>
        <p:txBody>
          <a:bodyPr/>
          <a:lstStyle/>
          <a:p>
            <a:r>
              <a:rPr lang="ru-RU" sz="2000" smtClean="0">
                <a:solidFill>
                  <a:schemeClr val="tx2"/>
                </a:solidFill>
                <a:latin typeface="Arial" charset="0"/>
              </a:rPr>
              <a:t>Дом ученых – выставочное пространство города!</a:t>
            </a:r>
          </a:p>
        </p:txBody>
      </p:sp>
      <p:sp>
        <p:nvSpPr>
          <p:cNvPr id="51205" name="Rectangle 3"/>
          <p:cNvSpPr txBox="1">
            <a:spLocks/>
          </p:cNvSpPr>
          <p:nvPr/>
        </p:nvSpPr>
        <p:spPr bwMode="auto">
          <a:xfrm>
            <a:off x="323850" y="2276475"/>
            <a:ext cx="5111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Создание постоянного выставочного пространства в фойе киноконцертного  зала Дома ученых, изготовление новых мобильных стендов (Администрация МО «Городской округ Черноголовка);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Организация постоянных выставок в окнах киноконцертного  зала Дома ученых;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Заключение партнерских договоров в ГМИИ им.Пушкина, Государственной Третьяковской </a:t>
            </a:r>
            <a:r>
              <a:rPr lang="ru-RU" sz="1400" dirty="0" smtClean="0">
                <a:solidFill>
                  <a:schemeClr val="tx2"/>
                </a:solidFill>
              </a:rPr>
              <a:t>галереей и др. для проведения </a:t>
            </a:r>
            <a:r>
              <a:rPr lang="ru-RU" sz="1400" dirty="0">
                <a:solidFill>
                  <a:schemeClr val="tx2"/>
                </a:solidFill>
              </a:rPr>
              <a:t>тематических </a:t>
            </a:r>
            <a:r>
              <a:rPr lang="ru-RU" sz="1400" dirty="0" smtClean="0">
                <a:solidFill>
                  <a:schemeClr val="tx2"/>
                </a:solidFill>
              </a:rPr>
              <a:t>выставок (</a:t>
            </a:r>
            <a:r>
              <a:rPr lang="ru-RU" sz="1400" dirty="0" err="1" smtClean="0">
                <a:solidFill>
                  <a:schemeClr val="tx2"/>
                </a:solidFill>
              </a:rPr>
              <a:t>постерная</a:t>
            </a:r>
            <a:r>
              <a:rPr lang="ru-RU" sz="1400" dirty="0" smtClean="0">
                <a:solidFill>
                  <a:schemeClr val="tx2"/>
                </a:solidFill>
              </a:rPr>
              <a:t> печать);</a:t>
            </a: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Развитие связей с </a:t>
            </a:r>
            <a:r>
              <a:rPr lang="ru-RU" sz="1400" dirty="0" err="1">
                <a:solidFill>
                  <a:schemeClr val="tx2"/>
                </a:solidFill>
              </a:rPr>
              <a:t>черноголовскими</a:t>
            </a:r>
            <a:r>
              <a:rPr lang="ru-RU" sz="1400" dirty="0">
                <a:solidFill>
                  <a:schemeClr val="tx2"/>
                </a:solidFill>
              </a:rPr>
              <a:t> художниками и дизайнерами;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Приглашение художников, фотографов с персональными выставками;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Организация выставки к 60-летию Научного центра РАН в Черноголовке.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51206" name="Picture 10" descr="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0938"/>
            <a:ext cx="28432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отдельных залов  - к </a:t>
            </a:r>
            <a:r>
              <a:rPr lang="ru-RU" sz="3200" b="1" dirty="0" err="1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мультикультурному</a:t>
            </a: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 центру. Направления. Выставки. </a:t>
            </a:r>
          </a:p>
        </p:txBody>
      </p:sp>
      <p:pic>
        <p:nvPicPr>
          <p:cNvPr id="5325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1" name="Group 28"/>
          <p:cNvGrpSpPr>
            <a:grpSpLocks noChangeAspect="1"/>
          </p:cNvGrpSpPr>
          <p:nvPr/>
        </p:nvGrpSpPr>
        <p:grpSpPr bwMode="auto">
          <a:xfrm>
            <a:off x="5435600" y="2276475"/>
            <a:ext cx="3708400" cy="88900"/>
            <a:chOff x="580" y="5320"/>
            <a:chExt cx="11088" cy="280"/>
          </a:xfrm>
        </p:grpSpPr>
        <p:sp>
          <p:nvSpPr>
            <p:cNvPr id="53256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3257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3258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53252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341438"/>
            <a:ext cx="8229600" cy="1143000"/>
          </a:xfrm>
        </p:spPr>
        <p:txBody>
          <a:bodyPr/>
          <a:lstStyle/>
          <a:p>
            <a:r>
              <a:rPr lang="ru-RU" sz="2000" smtClean="0">
                <a:solidFill>
                  <a:schemeClr val="tx2"/>
                </a:solidFill>
                <a:latin typeface="Arial" charset="0"/>
              </a:rPr>
              <a:t>Дом ученых – центр культурно-массовых мероприятий</a:t>
            </a:r>
          </a:p>
        </p:txBody>
      </p:sp>
      <p:sp>
        <p:nvSpPr>
          <p:cNvPr id="53253" name="Rectangle 3"/>
          <p:cNvSpPr txBox="1">
            <a:spLocks/>
          </p:cNvSpPr>
          <p:nvPr/>
        </p:nvSpPr>
        <p:spPr bwMode="auto">
          <a:xfrm>
            <a:off x="323850" y="2276475"/>
            <a:ext cx="5111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Проведение городских бесплатных мероприятий совместно с Администрацией </a:t>
            </a:r>
            <a:r>
              <a:rPr lang="ru-RU" sz="1400" dirty="0" smtClean="0">
                <a:solidFill>
                  <a:schemeClr val="tx2"/>
                </a:solidFill>
              </a:rPr>
              <a:t>МО «Городской округ Черноголовка» (</a:t>
            </a:r>
            <a:r>
              <a:rPr lang="ru-RU" sz="1400" dirty="0">
                <a:solidFill>
                  <a:schemeClr val="tx2"/>
                </a:solidFill>
              </a:rPr>
              <a:t>День Победы, День защитника </a:t>
            </a:r>
            <a:r>
              <a:rPr lang="ru-RU" sz="1400" dirty="0" smtClean="0">
                <a:solidFill>
                  <a:schemeClr val="tx2"/>
                </a:solidFill>
              </a:rPr>
              <a:t>Отечества);</a:t>
            </a: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Проведение совместных мероприятий с учреждениями культуры МО «Городской округ Черноголовка» (ЧДШИ им. Проф. </a:t>
            </a:r>
            <a:r>
              <a:rPr lang="ru-RU" sz="1400" dirty="0" err="1">
                <a:solidFill>
                  <a:schemeClr val="tx2"/>
                </a:solidFill>
              </a:rPr>
              <a:t>Макуренковой</a:t>
            </a:r>
            <a:r>
              <a:rPr lang="ru-RU" sz="1400" dirty="0">
                <a:solidFill>
                  <a:schemeClr val="tx2"/>
                </a:solidFill>
              </a:rPr>
              <a:t>, МУК КДЦ «Гамма», </a:t>
            </a:r>
            <a:r>
              <a:rPr lang="ru-RU" sz="1400" dirty="0" err="1">
                <a:solidFill>
                  <a:schemeClr val="tx2"/>
                </a:solidFill>
              </a:rPr>
              <a:t>Черноголовская</a:t>
            </a:r>
            <a:r>
              <a:rPr lang="ru-RU" sz="1400" dirty="0">
                <a:solidFill>
                  <a:schemeClr val="tx2"/>
                </a:solidFill>
              </a:rPr>
              <a:t> муниципальная </a:t>
            </a:r>
            <a:r>
              <a:rPr lang="ru-RU" sz="1400" dirty="0" err="1">
                <a:solidFill>
                  <a:schemeClr val="tx2"/>
                </a:solidFill>
              </a:rPr>
              <a:t>бибиотека</a:t>
            </a:r>
            <a:r>
              <a:rPr lang="ru-RU" sz="1400" dirty="0">
                <a:solidFill>
                  <a:schemeClr val="tx2"/>
                </a:solidFill>
              </a:rPr>
              <a:t>, МОУ СОШ №82, </a:t>
            </a:r>
            <a:r>
              <a:rPr lang="ru-RU" sz="1400" dirty="0" smtClean="0">
                <a:solidFill>
                  <a:schemeClr val="tx2"/>
                </a:solidFill>
              </a:rPr>
              <a:t>МОУ СОШ №</a:t>
            </a:r>
            <a:r>
              <a:rPr lang="ru-RU" sz="1400" dirty="0">
                <a:solidFill>
                  <a:schemeClr val="tx2"/>
                </a:solidFill>
              </a:rPr>
              <a:t>75, Военно-технический </a:t>
            </a:r>
            <a:r>
              <a:rPr lang="ru-RU" sz="1400" dirty="0" err="1">
                <a:solidFill>
                  <a:schemeClr val="tx2"/>
                </a:solidFill>
              </a:rPr>
              <a:t>музеей</a:t>
            </a:r>
            <a:r>
              <a:rPr lang="ru-RU" sz="1400" dirty="0">
                <a:solidFill>
                  <a:schemeClr val="tx2"/>
                </a:solidFill>
              </a:rPr>
              <a:t> и др.);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Проведение мероприятий для социальных категорий граждан </a:t>
            </a:r>
            <a:r>
              <a:rPr lang="ru-RU" sz="1400" dirty="0" smtClean="0">
                <a:solidFill>
                  <a:schemeClr val="tx2"/>
                </a:solidFill>
              </a:rPr>
              <a:t>(ГБУСО МО «</a:t>
            </a:r>
            <a:r>
              <a:rPr lang="ru-RU" sz="1400" dirty="0" err="1" smtClean="0">
                <a:solidFill>
                  <a:schemeClr val="tx2"/>
                </a:solidFill>
              </a:rPr>
              <a:t>Черноголовский</a:t>
            </a:r>
            <a:r>
              <a:rPr lang="ru-RU" sz="1400" dirty="0" smtClean="0">
                <a:solidFill>
                  <a:schemeClr val="tx2"/>
                </a:solidFill>
              </a:rPr>
              <a:t> КЦСОН» («Баварский дом»), </a:t>
            </a:r>
            <a:r>
              <a:rPr lang="ru-RU" sz="1400" dirty="0">
                <a:solidFill>
                  <a:schemeClr val="tx2"/>
                </a:solidFill>
              </a:rPr>
              <a:t>Совет ветеранов Черноголовки);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53254" name="Picture 11" descr="IMG_7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72200" y="-373380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2" descr="IMG_7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2349500"/>
            <a:ext cx="37036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677108" cy="6597352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Научный центр РАН в Черноголовке</a:t>
            </a:r>
            <a:endParaRPr lang="ru-RU" sz="32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22238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История и традиции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0125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</a:rPr>
              <a:t>Дом ученых Научного центра РАН в Черноголовке создан по распоряжению Президиума академии наук СССР №37-1448 23 октября 1967  г.  Согласно новому уставу, утвержденному ФАНО  России 21.08.2014 г.,  целью его деятельности  является  «осуществление мероприятий, направленных на удовлетворение творческих  потребностей ученых и повышение их творческой активности, организация  культурного досуга научной интеллигенции…» (Устав  ФГБУК Дом ученых НЦЧ РАН, п.20).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</a:rPr>
              <a:t>У истоков  создания Дома стояли первые молодые сотрудники Филиала Института Химической физики АН СССР, с которого началось основание Ногинского научного центра:  Г.Б.Манелис, Л.О. Атовмян, Л.П. Горьков, В.Л.Броуде, а также  Б.П.Золотой.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600" smtClean="0">
              <a:solidFill>
                <a:srgbClr val="080808"/>
              </a:solidFill>
            </a:endParaRPr>
          </a:p>
          <a:p>
            <a:pPr eaLnBrk="1" hangingPunct="1"/>
            <a:endParaRPr lang="ru-RU" sz="1600" smtClean="0">
              <a:solidFill>
                <a:srgbClr val="080808"/>
              </a:solidFill>
            </a:endParaRPr>
          </a:p>
          <a:p>
            <a:pPr eaLnBrk="1" hangingPunct="1"/>
            <a:endParaRPr lang="ru-RU" sz="1600" smtClean="0">
              <a:solidFill>
                <a:schemeClr val="tx2"/>
              </a:solidFill>
            </a:endParaRPr>
          </a:p>
          <a:p>
            <a:pPr eaLnBrk="1" hangingPunct="1"/>
            <a:endParaRPr lang="ru-RU" sz="1600" b="1" smtClean="0">
              <a:solidFill>
                <a:srgbClr val="102C34"/>
              </a:solidFill>
            </a:endParaRPr>
          </a:p>
        </p:txBody>
      </p:sp>
      <p:pic>
        <p:nvPicPr>
          <p:cNvPr id="410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/>
          </a:extLst>
        </p:spPr>
      </p:pic>
      <p:sp>
        <p:nvSpPr>
          <p:cNvPr id="6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92950" y="6237288"/>
            <a:ext cx="2051050" cy="431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cs typeface="Arial" charset="0"/>
              </a:rPr>
              <a:t>Ф.И.Дубовицкий и Б.П.Золотой</a:t>
            </a:r>
          </a:p>
        </p:txBody>
      </p:sp>
      <p:pic>
        <p:nvPicPr>
          <p:cNvPr id="7" name="Рисунок 6" descr="н.н.сЕМЕнОВ.jpg"/>
          <p:cNvPicPr>
            <a:picLocks noChangeAspect="1"/>
          </p:cNvPicPr>
          <p:nvPr/>
        </p:nvPicPr>
        <p:blipFill>
          <a:blip r:embed="rId5" cstate="email"/>
          <a:srcRect b="6069"/>
          <a:stretch>
            <a:fillRect/>
          </a:stretch>
        </p:blipFill>
        <p:spPr>
          <a:xfrm>
            <a:off x="4499992" y="4149080"/>
            <a:ext cx="1368152" cy="1800200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/>
          <a:srcRect t="10000" b="6667"/>
          <a:stretch>
            <a:fillRect/>
          </a:stretch>
        </p:blipFill>
        <p:spPr bwMode="auto">
          <a:xfrm>
            <a:off x="7164288" y="4149080"/>
            <a:ext cx="1468963" cy="1800200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293096"/>
            <a:ext cx="1304925" cy="1676400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Броуде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35696" y="4193820"/>
            <a:ext cx="1296144" cy="1786964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orkov.jpg"/>
          <p:cNvPicPr>
            <a:picLocks noChangeAspect="1"/>
          </p:cNvPicPr>
          <p:nvPr/>
        </p:nvPicPr>
        <p:blipFill>
          <a:blip r:embed="rId9" cstate="email"/>
          <a:srcRect b="9091"/>
          <a:stretch>
            <a:fillRect/>
          </a:stretch>
        </p:blipFill>
        <p:spPr>
          <a:xfrm>
            <a:off x="5868144" y="4149080"/>
            <a:ext cx="1320147" cy="1800200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4067175" y="6088063"/>
            <a:ext cx="2089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2060"/>
                </a:solidFill>
              </a:rPr>
              <a:t>Н.Н.Семенов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88063"/>
            <a:ext cx="16922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Г.Б.Манелис</a:t>
            </a:r>
            <a:r>
              <a:rPr lang="ru-RU" sz="11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br>
              <a:rPr lang="ru-RU" sz="1100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+mn-lt"/>
                <a:cs typeface="Arial" pitchFamily="34" charset="0"/>
              </a:rPr>
              <a:t>первый Председатель Правления Дома ученых НЦЧ РАН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1403350" y="6092825"/>
            <a:ext cx="1800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2060"/>
                </a:solidFill>
              </a:rPr>
              <a:t>В.Л.Броуде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867400" y="6092825"/>
            <a:ext cx="1296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2060"/>
                </a:solidFill>
              </a:rPr>
              <a:t>Л.П.Горьков</a:t>
            </a:r>
          </a:p>
        </p:txBody>
      </p:sp>
      <p:grpSp>
        <p:nvGrpSpPr>
          <p:cNvPr id="16400" name="Group 28"/>
          <p:cNvGrpSpPr>
            <a:grpSpLocks noChangeAspect="1"/>
          </p:cNvGrpSpPr>
          <p:nvPr/>
        </p:nvGrpSpPr>
        <p:grpSpPr bwMode="auto">
          <a:xfrm flipV="1">
            <a:off x="468313" y="6021388"/>
            <a:ext cx="7991475" cy="71437"/>
            <a:chOff x="580" y="5320"/>
            <a:chExt cx="11088" cy="280"/>
          </a:xfrm>
        </p:grpSpPr>
        <p:sp>
          <p:nvSpPr>
            <p:cNvPr id="16403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6404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6405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lum bright="-10000"/>
          </a:blip>
          <a:srcRect/>
          <a:stretch>
            <a:fillRect/>
          </a:stretch>
        </p:blipFill>
        <p:spPr bwMode="auto">
          <a:xfrm>
            <a:off x="3059832" y="4149080"/>
            <a:ext cx="1450062" cy="1784151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02" name="TextBox 16"/>
          <p:cNvSpPr txBox="1">
            <a:spLocks noChangeArrowheads="1"/>
          </p:cNvSpPr>
          <p:nvPr/>
        </p:nvSpPr>
        <p:spPr bwMode="auto">
          <a:xfrm>
            <a:off x="2627313" y="6092825"/>
            <a:ext cx="1800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2060"/>
                </a:solidFill>
              </a:rPr>
              <a:t>Л.О.Атовмян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От отдельных залов  - к мультикультурному центру. Кружки и Клубы Дома ученых </a:t>
            </a:r>
          </a:p>
        </p:txBody>
      </p:sp>
      <p:pic>
        <p:nvPicPr>
          <p:cNvPr id="5529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299" name="Group 28"/>
          <p:cNvGrpSpPr>
            <a:grpSpLocks noChangeAspect="1"/>
          </p:cNvGrpSpPr>
          <p:nvPr/>
        </p:nvGrpSpPr>
        <p:grpSpPr bwMode="auto">
          <a:xfrm>
            <a:off x="5435600" y="2276475"/>
            <a:ext cx="3708400" cy="88900"/>
            <a:chOff x="580" y="5320"/>
            <a:chExt cx="11088" cy="280"/>
          </a:xfrm>
        </p:grpSpPr>
        <p:sp>
          <p:nvSpPr>
            <p:cNvPr id="55303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5304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5305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55300" name="Rectangle 3"/>
          <p:cNvSpPr txBox="1">
            <a:spLocks/>
          </p:cNvSpPr>
          <p:nvPr/>
        </p:nvSpPr>
        <p:spPr bwMode="auto">
          <a:xfrm>
            <a:off x="323850" y="2276475"/>
            <a:ext cx="5111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 err="1">
                <a:solidFill>
                  <a:schemeClr val="tx2"/>
                </a:solidFill>
              </a:rPr>
              <a:t>Киноклуб</a:t>
            </a:r>
            <a:r>
              <a:rPr lang="ru-RU" sz="1400" dirty="0">
                <a:solidFill>
                  <a:schemeClr val="tx2"/>
                </a:solidFill>
              </a:rPr>
              <a:t> «</a:t>
            </a:r>
            <a:r>
              <a:rPr lang="ru-RU" sz="1400" dirty="0" err="1">
                <a:solidFill>
                  <a:schemeClr val="tx2"/>
                </a:solidFill>
              </a:rPr>
              <a:t>Калейдскоп</a:t>
            </a:r>
            <a:r>
              <a:rPr lang="ru-RU" sz="1400" dirty="0">
                <a:solidFill>
                  <a:schemeClr val="tx2"/>
                </a:solidFill>
              </a:rPr>
              <a:t>» (</a:t>
            </a:r>
            <a:r>
              <a:rPr lang="ru-RU" sz="1600" dirty="0">
                <a:solidFill>
                  <a:schemeClr val="tx2"/>
                </a:solidFill>
              </a:rPr>
              <a:t>член Дома ученых</a:t>
            </a:r>
            <a:r>
              <a:rPr lang="ru-RU" dirty="0"/>
              <a:t> </a:t>
            </a:r>
            <a:r>
              <a:rPr lang="ru-RU" sz="1400" dirty="0">
                <a:solidFill>
                  <a:schemeClr val="tx2"/>
                </a:solidFill>
              </a:rPr>
              <a:t>В.Н. </a:t>
            </a:r>
            <a:r>
              <a:rPr lang="ru-RU" sz="1400" dirty="0" err="1">
                <a:solidFill>
                  <a:schemeClr val="tx2"/>
                </a:solidFill>
              </a:rPr>
              <a:t>Василец</a:t>
            </a:r>
            <a:r>
              <a:rPr lang="ru-RU" sz="14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Клуб филофонистов (член Дома ученых </a:t>
            </a:r>
            <a:r>
              <a:rPr lang="ru-RU" sz="1400" dirty="0" err="1">
                <a:solidFill>
                  <a:schemeClr val="tx2"/>
                </a:solidFill>
              </a:rPr>
              <a:t>Г.Е.Карнаух</a:t>
            </a:r>
            <a:r>
              <a:rPr lang="ru-RU" sz="14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Английский клуб (член Дома ученых М.В. Захарова)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Французский клуб (член Дома ученых Т.Л.Вершинина)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Немецкий клуб (член Дома ученых Н.Г.Егорова)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Шахматный клуб (член Дома ученых Г.Н.Нечипоренко)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Женский клуб (член Дома ученых Н.И. Долгополова)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55301" name="Picture 10" descr="IMG_7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72200" y="-373380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2" descr="IMG_81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420938"/>
            <a:ext cx="3708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Взаимодействие и партнерство для развития</a:t>
            </a:r>
          </a:p>
        </p:txBody>
      </p:sp>
      <p:pic>
        <p:nvPicPr>
          <p:cNvPr id="5939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06475-0071-4B0A-971E-93BB6EB9E9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30463" y="1617663"/>
            <a:ext cx="4302125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учёных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НЦЧ РАН поддерживает сотрудничество: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Московской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академической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филармонией;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Московской областной филармонией;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Российской академией музыки и Колледжем имени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Гнесиных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Театральным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институтом имени Бориса Щукина (учебный театр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Благотворительным Фондом Владимира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Спивакова;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Оргкомитетом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Телевизионного конкурса юных музыкантов «Щелкунчик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Отдельными солистами и коллективами.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Установлены творческие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связи: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Центральный Дом ученых РАН; 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Научного центра РАН в Пущино;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Научного центра РАН в Троицке;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ученых Научного центра РАН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Дубне;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 t="34213"/>
          <a:stretch>
            <a:fillRect/>
          </a:stretch>
        </p:blipFill>
        <p:spPr bwMode="auto">
          <a:xfrm>
            <a:off x="-28575" y="3143250"/>
            <a:ext cx="1814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8" y="5662613"/>
            <a:ext cx="1800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329113"/>
            <a:ext cx="1800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1" name="Group 28"/>
          <p:cNvGrpSpPr>
            <a:grpSpLocks noChangeAspect="1"/>
          </p:cNvGrpSpPr>
          <p:nvPr/>
        </p:nvGrpSpPr>
        <p:grpSpPr bwMode="auto">
          <a:xfrm>
            <a:off x="-14288" y="4097338"/>
            <a:ext cx="1800226" cy="88900"/>
            <a:chOff x="580" y="5320"/>
            <a:chExt cx="11088" cy="280"/>
          </a:xfrm>
        </p:grpSpPr>
        <p:sp>
          <p:nvSpPr>
            <p:cNvPr id="59440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41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42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2" name="Group 28"/>
          <p:cNvGrpSpPr>
            <a:grpSpLocks noChangeAspect="1"/>
          </p:cNvGrpSpPr>
          <p:nvPr/>
        </p:nvGrpSpPr>
        <p:grpSpPr bwMode="auto">
          <a:xfrm>
            <a:off x="11113" y="5354638"/>
            <a:ext cx="1800225" cy="90487"/>
            <a:chOff x="580" y="5320"/>
            <a:chExt cx="11088" cy="280"/>
          </a:xfrm>
        </p:grpSpPr>
        <p:sp>
          <p:nvSpPr>
            <p:cNvPr id="59437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8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9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3" name="Group 28"/>
          <p:cNvGrpSpPr>
            <a:grpSpLocks noChangeAspect="1"/>
          </p:cNvGrpSpPr>
          <p:nvPr/>
        </p:nvGrpSpPr>
        <p:grpSpPr bwMode="auto">
          <a:xfrm>
            <a:off x="20638" y="6607175"/>
            <a:ext cx="1800225" cy="88900"/>
            <a:chOff x="580" y="5320"/>
            <a:chExt cx="11088" cy="280"/>
          </a:xfrm>
        </p:grpSpPr>
        <p:sp>
          <p:nvSpPr>
            <p:cNvPr id="59434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5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6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59404" name="Рисунок 2"/>
          <p:cNvPicPr>
            <a:picLocks noChangeAspect="1"/>
          </p:cNvPicPr>
          <p:nvPr/>
        </p:nvPicPr>
        <p:blipFill>
          <a:blip r:embed="rId8" cstate="print"/>
          <a:srcRect l="6032" t="23869" r="6508" b="5988"/>
          <a:stretch>
            <a:fillRect/>
          </a:stretch>
        </p:blipFill>
        <p:spPr bwMode="auto">
          <a:xfrm>
            <a:off x="12700" y="1914525"/>
            <a:ext cx="17795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5" name="Group 28"/>
          <p:cNvGrpSpPr>
            <a:grpSpLocks noChangeAspect="1"/>
          </p:cNvGrpSpPr>
          <p:nvPr/>
        </p:nvGrpSpPr>
        <p:grpSpPr bwMode="auto">
          <a:xfrm>
            <a:off x="-7938" y="2962275"/>
            <a:ext cx="1800226" cy="88900"/>
            <a:chOff x="580" y="5320"/>
            <a:chExt cx="11088" cy="280"/>
          </a:xfrm>
        </p:grpSpPr>
        <p:sp>
          <p:nvSpPr>
            <p:cNvPr id="59431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2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3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6" name="Group 28"/>
          <p:cNvGrpSpPr>
            <a:grpSpLocks noChangeAspect="1"/>
          </p:cNvGrpSpPr>
          <p:nvPr/>
        </p:nvGrpSpPr>
        <p:grpSpPr bwMode="auto">
          <a:xfrm>
            <a:off x="7272338" y="2819400"/>
            <a:ext cx="1843087" cy="90488"/>
            <a:chOff x="580" y="5320"/>
            <a:chExt cx="11088" cy="280"/>
          </a:xfrm>
        </p:grpSpPr>
        <p:sp>
          <p:nvSpPr>
            <p:cNvPr id="59428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9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30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7" name="Group 28"/>
          <p:cNvGrpSpPr>
            <a:grpSpLocks noChangeAspect="1"/>
          </p:cNvGrpSpPr>
          <p:nvPr/>
        </p:nvGrpSpPr>
        <p:grpSpPr bwMode="auto">
          <a:xfrm>
            <a:off x="7273925" y="4005263"/>
            <a:ext cx="1858963" cy="92075"/>
            <a:chOff x="580" y="5320"/>
            <a:chExt cx="11088" cy="280"/>
          </a:xfrm>
        </p:grpSpPr>
        <p:sp>
          <p:nvSpPr>
            <p:cNvPr id="59425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6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7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8" name="Group 28"/>
          <p:cNvGrpSpPr>
            <a:grpSpLocks noChangeAspect="1"/>
          </p:cNvGrpSpPr>
          <p:nvPr/>
        </p:nvGrpSpPr>
        <p:grpSpPr bwMode="auto">
          <a:xfrm>
            <a:off x="14579600" y="11718925"/>
            <a:ext cx="1800225" cy="88900"/>
            <a:chOff x="580" y="5320"/>
            <a:chExt cx="11088" cy="280"/>
          </a:xfrm>
        </p:grpSpPr>
        <p:sp>
          <p:nvSpPr>
            <p:cNvPr id="59422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3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4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409" name="Group 28"/>
          <p:cNvGrpSpPr>
            <a:grpSpLocks noChangeAspect="1"/>
          </p:cNvGrpSpPr>
          <p:nvPr/>
        </p:nvGrpSpPr>
        <p:grpSpPr bwMode="auto">
          <a:xfrm>
            <a:off x="7262813" y="5410200"/>
            <a:ext cx="1889125" cy="93663"/>
            <a:chOff x="580" y="5320"/>
            <a:chExt cx="11088" cy="280"/>
          </a:xfrm>
        </p:grpSpPr>
        <p:sp>
          <p:nvSpPr>
            <p:cNvPr id="59419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0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21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59410" name="Рисунок 3"/>
          <p:cNvPicPr>
            <a:picLocks noChangeAspect="1"/>
          </p:cNvPicPr>
          <p:nvPr/>
        </p:nvPicPr>
        <p:blipFill>
          <a:blip r:embed="rId9" cstate="print"/>
          <a:srcRect t="7143"/>
          <a:stretch>
            <a:fillRect/>
          </a:stretch>
        </p:blipFill>
        <p:spPr bwMode="auto">
          <a:xfrm>
            <a:off x="7256463" y="1690688"/>
            <a:ext cx="18272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Рисунок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8525" y="2973388"/>
            <a:ext cx="18732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2" descr="http://www.nutcracker.tv/p/b_241.jpg"/>
          <p:cNvPicPr>
            <a:picLocks noChangeAspect="1" noChangeArrowheads="1"/>
          </p:cNvPicPr>
          <p:nvPr/>
        </p:nvPicPr>
        <p:blipFill>
          <a:blip r:embed="rId11" r:link="rId12" cstate="print"/>
          <a:srcRect t="9784"/>
          <a:stretch>
            <a:fillRect/>
          </a:stretch>
        </p:blipFill>
        <p:spPr bwMode="auto">
          <a:xfrm>
            <a:off x="7250113" y="4156075"/>
            <a:ext cx="18891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Рисунок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40588" y="5588000"/>
            <a:ext cx="1889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14" name="Group 28"/>
          <p:cNvGrpSpPr>
            <a:grpSpLocks noChangeAspect="1"/>
          </p:cNvGrpSpPr>
          <p:nvPr/>
        </p:nvGrpSpPr>
        <p:grpSpPr bwMode="auto">
          <a:xfrm>
            <a:off x="7240588" y="6696075"/>
            <a:ext cx="1889125" cy="93663"/>
            <a:chOff x="580" y="5320"/>
            <a:chExt cx="11088" cy="280"/>
          </a:xfrm>
        </p:grpSpPr>
        <p:sp>
          <p:nvSpPr>
            <p:cNvPr id="59416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17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59418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5941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1628775"/>
            <a:ext cx="19081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Дополнительно к плану мероприятий на </a:t>
            </a:r>
            <a:r>
              <a:rPr lang="ru-RU" sz="32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2015 г.</a:t>
            </a:r>
            <a:endParaRPr lang="ru-RU" sz="3200" b="1" dirty="0" smtClean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144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>
            <a:graphicFrameLocks noChangeAspect="1"/>
          </p:cNvGraphicFramePr>
          <p:nvPr/>
        </p:nvGraphicFramePr>
        <p:xfrm>
          <a:off x="7117103" y="0"/>
          <a:ext cx="1803604" cy="199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1444" name="Группа 4"/>
          <p:cNvGrpSpPr>
            <a:grpSpLocks/>
          </p:cNvGrpSpPr>
          <p:nvPr/>
        </p:nvGrpSpPr>
        <p:grpSpPr bwMode="auto">
          <a:xfrm>
            <a:off x="-23813" y="1412875"/>
            <a:ext cx="2965451" cy="2232025"/>
            <a:chOff x="-32" y="3857637"/>
            <a:chExt cx="4857784" cy="3000388"/>
          </a:xfrm>
        </p:grpSpPr>
        <p:pic>
          <p:nvPicPr>
            <p:cNvPr id="61456" name="Рисунок 60"/>
            <p:cNvPicPr>
              <a:picLocks noChangeAspect="1" noChangeArrowheads="1"/>
            </p:cNvPicPr>
            <p:nvPr/>
          </p:nvPicPr>
          <p:blipFill>
            <a:blip r:embed="rId9" cstate="print"/>
            <a:srcRect l="-119467" t="-63121" r="119467" b="63121"/>
            <a:stretch>
              <a:fillRect/>
            </a:stretch>
          </p:blipFill>
          <p:spPr bwMode="auto">
            <a:xfrm>
              <a:off x="1774" y="3857637"/>
              <a:ext cx="4855978" cy="2859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7" name="Rectangle 29"/>
            <p:cNvSpPr>
              <a:spLocks noChangeArrowheads="1"/>
            </p:cNvSpPr>
            <p:nvPr/>
          </p:nvSpPr>
          <p:spPr bwMode="auto">
            <a:xfrm>
              <a:off x="-32" y="6746604"/>
              <a:ext cx="1700371" cy="111421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61458" name="Rectangle 30"/>
            <p:cNvSpPr>
              <a:spLocks noChangeArrowheads="1"/>
            </p:cNvSpPr>
            <p:nvPr/>
          </p:nvSpPr>
          <p:spPr bwMode="auto">
            <a:xfrm>
              <a:off x="1700339" y="6746587"/>
              <a:ext cx="944650" cy="111421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61459" name="Rectangle 31"/>
            <p:cNvSpPr>
              <a:spLocks noChangeArrowheads="1"/>
            </p:cNvSpPr>
            <p:nvPr/>
          </p:nvSpPr>
          <p:spPr bwMode="auto">
            <a:xfrm>
              <a:off x="2644989" y="6746573"/>
              <a:ext cx="2204184" cy="111421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</p:grpSp>
      <p:sp>
        <p:nvSpPr>
          <p:cNvPr id="25" name="Содержимое 2"/>
          <p:cNvSpPr txBox="1">
            <a:spLocks/>
          </p:cNvSpPr>
          <p:nvPr/>
        </p:nvSpPr>
        <p:spPr>
          <a:xfrm>
            <a:off x="179388" y="1685925"/>
            <a:ext cx="8740775" cy="76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4F46-77C2-4761-9EEA-A7F0DFA0347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1447" name="Rectangle 17"/>
          <p:cNvSpPr>
            <a:spLocks noChangeArrowheads="1"/>
          </p:cNvSpPr>
          <p:nvPr/>
        </p:nvSpPr>
        <p:spPr bwMode="auto">
          <a:xfrm>
            <a:off x="5500688" y="2928938"/>
            <a:ext cx="3643312" cy="857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endParaRPr lang="ru-RU" sz="1200" b="1">
              <a:latin typeface="Corbel" pitchFamily="34" charset="0"/>
            </a:endParaRPr>
          </a:p>
        </p:txBody>
      </p:sp>
      <p:pic>
        <p:nvPicPr>
          <p:cNvPr id="61448" name="Рисунок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68475"/>
            <a:ext cx="294163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Box 11"/>
          <p:cNvSpPr txBox="1">
            <a:spLocks noChangeArrowheads="1"/>
          </p:cNvSpPr>
          <p:nvPr/>
        </p:nvSpPr>
        <p:spPr bwMode="auto">
          <a:xfrm>
            <a:off x="3527425" y="2070100"/>
            <a:ext cx="55721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Участие в </a:t>
            </a:r>
            <a:r>
              <a:rPr lang="ru-RU" sz="1600" dirty="0" smtClean="0">
                <a:solidFill>
                  <a:srgbClr val="17375E"/>
                </a:solidFill>
              </a:rPr>
              <a:t>формировании единого плана мероприятий культуры </a:t>
            </a:r>
            <a:r>
              <a:rPr lang="ru-RU" sz="1600" dirty="0" smtClean="0">
                <a:solidFill>
                  <a:srgbClr val="17375E"/>
                </a:solidFill>
              </a:rPr>
              <a:t>в </a:t>
            </a:r>
            <a:r>
              <a:rPr lang="ru-RU" sz="1600" dirty="0" smtClean="0">
                <a:solidFill>
                  <a:srgbClr val="17375E"/>
                </a:solidFill>
              </a:rPr>
              <a:t>городе, 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solidFill>
                  <a:srgbClr val="17375E"/>
                </a:solidFill>
              </a:rPr>
              <a:t>Активные рекламные компании мероприятий </a:t>
            </a:r>
            <a:r>
              <a:rPr lang="ru-RU" sz="1600" dirty="0" smtClean="0">
                <a:solidFill>
                  <a:srgbClr val="17375E"/>
                </a:solidFill>
              </a:rPr>
              <a:t>с использованием </a:t>
            </a:r>
            <a:r>
              <a:rPr lang="ru-RU" sz="1600" dirty="0">
                <a:solidFill>
                  <a:srgbClr val="17375E"/>
                </a:solidFill>
              </a:rPr>
              <a:t>современных технических </a:t>
            </a:r>
            <a:r>
              <a:rPr lang="ru-RU" sz="1600" dirty="0" smtClean="0">
                <a:solidFill>
                  <a:srgbClr val="17375E"/>
                </a:solidFill>
              </a:rPr>
              <a:t>средств, 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Гибкая ценовая политика (льготные </a:t>
            </a:r>
            <a:r>
              <a:rPr lang="ru-RU" sz="1600" dirty="0">
                <a:solidFill>
                  <a:srgbClr val="17375E"/>
                </a:solidFill>
              </a:rPr>
              <a:t>категории, разработка системы </a:t>
            </a:r>
            <a:r>
              <a:rPr lang="ru-RU" sz="1600" dirty="0" smtClean="0">
                <a:solidFill>
                  <a:srgbClr val="17375E"/>
                </a:solidFill>
              </a:rPr>
              <a:t>скидок), 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solidFill>
                  <a:srgbClr val="17375E"/>
                </a:solidFill>
              </a:rPr>
              <a:t>Создание «Клуба друзей Большой гостиной»,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solidFill>
                  <a:srgbClr val="17375E"/>
                </a:solidFill>
              </a:rPr>
              <a:t>Летнее кафе на террасе Дома ученых,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solidFill>
                  <a:srgbClr val="17375E"/>
                </a:solidFill>
              </a:rPr>
              <a:t>Музыкальный фонтан, концерты и </a:t>
            </a:r>
            <a:r>
              <a:rPr lang="ru-RU" sz="1600" dirty="0" err="1">
                <a:solidFill>
                  <a:srgbClr val="17375E"/>
                </a:solidFill>
              </a:rPr>
              <a:t>аудиоконцерты</a:t>
            </a:r>
            <a:r>
              <a:rPr lang="ru-RU" sz="1600" dirty="0">
                <a:solidFill>
                  <a:srgbClr val="17375E"/>
                </a:solidFill>
              </a:rPr>
              <a:t> на площади перед Домом ученых НЦЧ РАН;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solidFill>
                  <a:srgbClr val="17375E"/>
                </a:solidFill>
              </a:rPr>
              <a:t>Мероприятия для молодежи и детей.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1273175" y="4149725"/>
            <a:ext cx="1428750" cy="10699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http://www.xn----8sbafpot1a2am0j.xn--p1ai/uploads/images/novosti/3-5050-IP65%20fot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" y="3683000"/>
            <a:ext cx="1439863" cy="107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63" y="5013325"/>
            <a:ext cx="1479550" cy="1108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30325" y="5638800"/>
            <a:ext cx="1377950" cy="108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00263" y="3722688"/>
            <a:ext cx="808037" cy="56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39925" y="5013325"/>
            <a:ext cx="1060450" cy="79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Выборы новых членов  Дома ученых и новых членов Правления Дома ученых НЦЧ  РАН</a:t>
            </a:r>
            <a:endParaRPr lang="ru-RU" sz="2400" b="1" dirty="0" smtClean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D7CF90-CC4B-448C-839F-236B511405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491" name="Rectangle 17"/>
          <p:cNvSpPr>
            <a:spLocks noChangeArrowheads="1"/>
          </p:cNvSpPr>
          <p:nvPr/>
        </p:nvSpPr>
        <p:spPr bwMode="auto">
          <a:xfrm>
            <a:off x="5500688" y="2928938"/>
            <a:ext cx="3643312" cy="857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endParaRPr lang="ru-RU" sz="1200" b="1">
              <a:latin typeface="Corbel" pitchFamily="34" charset="0"/>
            </a:endParaRPr>
          </a:p>
        </p:txBody>
      </p:sp>
      <p:sp>
        <p:nvSpPr>
          <p:cNvPr id="63492" name="TextBox 11"/>
          <p:cNvSpPr txBox="1">
            <a:spLocks noChangeArrowheads="1"/>
          </p:cNvSpPr>
          <p:nvPr/>
        </p:nvSpPr>
        <p:spPr bwMode="auto">
          <a:xfrm>
            <a:off x="468313" y="1340768"/>
            <a:ext cx="867568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ru-RU" sz="1600" dirty="0">
                <a:solidFill>
                  <a:srgbClr val="17375E"/>
                </a:solidFill>
              </a:rPr>
              <a:t>     </a:t>
            </a:r>
            <a:r>
              <a:rPr lang="ru-RU" sz="1600" dirty="0" smtClean="0">
                <a:solidFill>
                  <a:srgbClr val="17375E"/>
                </a:solidFill>
              </a:rPr>
              <a:t>В 2015-2016 г. планируется активное привлечение </a:t>
            </a:r>
            <a:r>
              <a:rPr lang="ru-RU" sz="1600" dirty="0">
                <a:solidFill>
                  <a:srgbClr val="17375E"/>
                </a:solidFill>
              </a:rPr>
              <a:t>новых членов Дома ученых НЦЧ  РАН: работа с Советами молодых ученых, научными коллективами </a:t>
            </a:r>
            <a:r>
              <a:rPr lang="ru-RU" sz="1600" dirty="0" smtClean="0">
                <a:solidFill>
                  <a:srgbClr val="17375E"/>
                </a:solidFill>
              </a:rPr>
              <a:t>институтов.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None/>
            </a:pPr>
            <a:r>
              <a:rPr lang="ru-RU" sz="1600" dirty="0">
                <a:solidFill>
                  <a:srgbClr val="17375E"/>
                </a:solidFill>
              </a:rPr>
              <a:t>     </a:t>
            </a:r>
            <a:r>
              <a:rPr lang="ru-RU" sz="1600" dirty="0" smtClean="0">
                <a:solidFill>
                  <a:srgbClr val="17375E"/>
                </a:solidFill>
              </a:rPr>
              <a:t>В настоящее время для вступления в </a:t>
            </a:r>
            <a:r>
              <a:rPr lang="ru-RU" sz="1600" dirty="0">
                <a:solidFill>
                  <a:srgbClr val="17375E"/>
                </a:solidFill>
              </a:rPr>
              <a:t>члены Дома ученых НЦЧ </a:t>
            </a:r>
            <a:r>
              <a:rPr lang="ru-RU" sz="1600" dirty="0" smtClean="0">
                <a:solidFill>
                  <a:srgbClr val="17375E"/>
                </a:solidFill>
              </a:rPr>
              <a:t>РАН необходимо:</a:t>
            </a:r>
          </a:p>
          <a:p>
            <a:pPr marL="285750" indent="-285750">
              <a:buFont typeface="Arial" charset="0"/>
              <a:buNone/>
            </a:pPr>
            <a:r>
              <a:rPr lang="ru-RU" sz="1600" dirty="0" smtClean="0">
                <a:solidFill>
                  <a:srgbClr val="17375E"/>
                </a:solidFill>
              </a:rPr>
              <a:t> </a:t>
            </a:r>
            <a:r>
              <a:rPr lang="ru-RU" sz="1600" dirty="0" smtClean="0">
                <a:solidFill>
                  <a:srgbClr val="17375E"/>
                </a:solidFill>
              </a:rPr>
              <a:t>    - </a:t>
            </a:r>
            <a:r>
              <a:rPr lang="ru-RU" sz="1600" dirty="0" smtClean="0">
                <a:solidFill>
                  <a:srgbClr val="17375E"/>
                </a:solidFill>
              </a:rPr>
              <a:t>заявление (желательна научная </a:t>
            </a:r>
            <a:r>
              <a:rPr lang="ru-RU" sz="1600" dirty="0">
                <a:solidFill>
                  <a:srgbClr val="17375E"/>
                </a:solidFill>
              </a:rPr>
              <a:t>степень), </a:t>
            </a:r>
            <a:endParaRPr lang="ru-RU" sz="1600" dirty="0" smtClean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None/>
            </a:pPr>
            <a:r>
              <a:rPr lang="ru-RU" sz="1600" dirty="0" smtClean="0">
                <a:solidFill>
                  <a:srgbClr val="17375E"/>
                </a:solidFill>
              </a:rPr>
              <a:t>     - </a:t>
            </a:r>
            <a:r>
              <a:rPr lang="ru-RU" sz="1600" dirty="0" smtClean="0">
                <a:solidFill>
                  <a:srgbClr val="17375E"/>
                </a:solidFill>
              </a:rPr>
              <a:t>две </a:t>
            </a:r>
            <a:r>
              <a:rPr lang="ru-RU" sz="1600" dirty="0">
                <a:solidFill>
                  <a:srgbClr val="17375E"/>
                </a:solidFill>
              </a:rPr>
              <a:t>рекомендации действующих членов Дома ученых, </a:t>
            </a:r>
            <a:endParaRPr lang="ru-RU" sz="1600" dirty="0" smtClean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None/>
            </a:pPr>
            <a:r>
              <a:rPr lang="ru-RU" sz="1600" dirty="0" smtClean="0">
                <a:solidFill>
                  <a:srgbClr val="17375E"/>
                </a:solidFill>
              </a:rPr>
              <a:t> </a:t>
            </a:r>
            <a:r>
              <a:rPr lang="ru-RU" sz="1600" dirty="0" smtClean="0">
                <a:solidFill>
                  <a:srgbClr val="17375E"/>
                </a:solidFill>
              </a:rPr>
              <a:t>    - </a:t>
            </a:r>
            <a:r>
              <a:rPr lang="ru-RU" sz="1600" dirty="0" smtClean="0">
                <a:solidFill>
                  <a:srgbClr val="17375E"/>
                </a:solidFill>
              </a:rPr>
              <a:t>утверждение  кандидатуры на </a:t>
            </a:r>
            <a:r>
              <a:rPr lang="ru-RU" sz="1600" dirty="0">
                <a:solidFill>
                  <a:srgbClr val="17375E"/>
                </a:solidFill>
              </a:rPr>
              <a:t>Правлении Дома </a:t>
            </a:r>
            <a:r>
              <a:rPr lang="ru-RU" sz="1600" dirty="0" smtClean="0">
                <a:solidFill>
                  <a:srgbClr val="17375E"/>
                </a:solidFill>
              </a:rPr>
              <a:t>ученых.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 algn="ctr">
              <a:buFont typeface="Arial" charset="0"/>
              <a:buNone/>
            </a:pPr>
            <a:endParaRPr lang="ru-RU" sz="1600" b="1" dirty="0">
              <a:solidFill>
                <a:srgbClr val="17375E"/>
              </a:solidFill>
            </a:endParaRPr>
          </a:p>
          <a:p>
            <a:pPr marL="285750" indent="-285750">
              <a:buFont typeface="Arial" charset="0"/>
              <a:buNone/>
            </a:pPr>
            <a:r>
              <a:rPr lang="ru-RU" sz="1600" b="1" dirty="0">
                <a:solidFill>
                  <a:srgbClr val="17375E"/>
                </a:solidFill>
              </a:rPr>
              <a:t>Выборы членов Правления Дома ученых НЦЧ  РАН:</a:t>
            </a:r>
          </a:p>
          <a:p>
            <a:pPr marL="285750" indent="-285750">
              <a:buFont typeface="Arial" charset="0"/>
              <a:buNone/>
            </a:pPr>
            <a:r>
              <a:rPr lang="ru-RU" sz="1600" b="1" dirty="0">
                <a:solidFill>
                  <a:srgbClr val="17375E"/>
                </a:solidFill>
              </a:rPr>
              <a:t>Действующие члены Дома ученых: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Троицкий </a:t>
            </a:r>
            <a:r>
              <a:rPr lang="ru-RU" sz="1600" dirty="0">
                <a:solidFill>
                  <a:srgbClr val="17375E"/>
                </a:solidFill>
              </a:rPr>
              <a:t>Владимир </a:t>
            </a:r>
            <a:r>
              <a:rPr lang="ru-RU" sz="1600" dirty="0" smtClean="0">
                <a:solidFill>
                  <a:srgbClr val="17375E"/>
                </a:solidFill>
              </a:rPr>
              <a:t>Николаевич, д.х.н</a:t>
            </a:r>
            <a:r>
              <a:rPr lang="ru-RU" sz="1600" dirty="0" smtClean="0">
                <a:solidFill>
                  <a:srgbClr val="17375E"/>
                </a:solidFill>
              </a:rPr>
              <a:t>.;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Гафуров </a:t>
            </a:r>
            <a:r>
              <a:rPr lang="ru-RU" sz="1600" dirty="0" err="1">
                <a:solidFill>
                  <a:srgbClr val="17375E"/>
                </a:solidFill>
              </a:rPr>
              <a:t>Равиль</a:t>
            </a:r>
            <a:r>
              <a:rPr lang="ru-RU" sz="1600" dirty="0">
                <a:solidFill>
                  <a:srgbClr val="17375E"/>
                </a:solidFill>
              </a:rPr>
              <a:t> </a:t>
            </a:r>
            <a:r>
              <a:rPr lang="ru-RU" sz="1600" dirty="0" err="1" smtClean="0">
                <a:solidFill>
                  <a:srgbClr val="17375E"/>
                </a:solidFill>
              </a:rPr>
              <a:t>Габдрахманович</a:t>
            </a:r>
            <a:r>
              <a:rPr lang="ru-RU" sz="1600" dirty="0" smtClean="0">
                <a:solidFill>
                  <a:srgbClr val="17375E"/>
                </a:solidFill>
              </a:rPr>
              <a:t>, д.х.н.;</a:t>
            </a:r>
            <a:endParaRPr lang="ru-RU" sz="1600" dirty="0">
              <a:solidFill>
                <a:srgbClr val="17375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Анисимов </a:t>
            </a:r>
            <a:r>
              <a:rPr lang="ru-RU" sz="1600" dirty="0">
                <a:solidFill>
                  <a:srgbClr val="17375E"/>
                </a:solidFill>
              </a:rPr>
              <a:t>Сергей </a:t>
            </a:r>
            <a:r>
              <a:rPr lang="ru-RU" sz="1600" dirty="0" smtClean="0">
                <a:solidFill>
                  <a:srgbClr val="17375E"/>
                </a:solidFill>
              </a:rPr>
              <a:t>Иванович, </a:t>
            </a:r>
            <a:r>
              <a:rPr lang="ru-RU" sz="1600" dirty="0" err="1" smtClean="0">
                <a:solidFill>
                  <a:srgbClr val="17375E"/>
                </a:solidFill>
              </a:rPr>
              <a:t>д.ф.-м-.н</a:t>
            </a:r>
            <a:r>
              <a:rPr lang="ru-RU" sz="1600" dirty="0" smtClean="0">
                <a:solidFill>
                  <a:srgbClr val="17375E"/>
                </a:solidFill>
              </a:rPr>
              <a:t>. </a:t>
            </a:r>
            <a:endParaRPr lang="ru-RU" sz="1600" dirty="0" smtClean="0">
              <a:solidFill>
                <a:srgbClr val="17375E"/>
              </a:solidFill>
            </a:endParaRPr>
          </a:p>
          <a:p>
            <a:pPr marL="285750" indent="-285750"/>
            <a:r>
              <a:rPr lang="ru-RU" sz="1600" b="1" dirty="0" smtClean="0">
                <a:solidFill>
                  <a:srgbClr val="17375E"/>
                </a:solidFill>
              </a:rPr>
              <a:t>Представляемые </a:t>
            </a:r>
            <a:r>
              <a:rPr lang="ru-RU" sz="1600" b="1" dirty="0">
                <a:solidFill>
                  <a:srgbClr val="17375E"/>
                </a:solidFill>
              </a:rPr>
              <a:t>на выборы  Общего собрания члены Правления Дома ученых: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   Колоколов Игорь Валентинович, </a:t>
            </a:r>
            <a:r>
              <a:rPr lang="ru-RU" sz="1600" dirty="0" err="1" smtClean="0">
                <a:solidFill>
                  <a:srgbClr val="17375E"/>
                </a:solidFill>
              </a:rPr>
              <a:t>д.ф.м.н</a:t>
            </a:r>
            <a:r>
              <a:rPr lang="ru-RU" sz="1600" dirty="0" smtClean="0">
                <a:solidFill>
                  <a:srgbClr val="17375E"/>
                </a:solidFill>
              </a:rPr>
              <a:t>.,</a:t>
            </a:r>
            <a:endParaRPr lang="ru-RU" sz="1600" dirty="0" smtClean="0">
              <a:solidFill>
                <a:srgbClr val="17375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   Карпов </a:t>
            </a:r>
            <a:r>
              <a:rPr lang="ru-RU" sz="1600" dirty="0" smtClean="0">
                <a:solidFill>
                  <a:srgbClr val="17375E"/>
                </a:solidFill>
              </a:rPr>
              <a:t>Михаил Иванович, </a:t>
            </a:r>
            <a:r>
              <a:rPr lang="ru-RU" sz="1600" dirty="0" smtClean="0">
                <a:solidFill>
                  <a:srgbClr val="17375E"/>
                </a:solidFill>
              </a:rPr>
              <a:t>д.т.н.,</a:t>
            </a:r>
            <a:endParaRPr lang="ru-RU" sz="1600" dirty="0" smtClean="0">
              <a:solidFill>
                <a:srgbClr val="17375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   Бачурин </a:t>
            </a:r>
            <a:r>
              <a:rPr lang="ru-RU" sz="1600" dirty="0" smtClean="0">
                <a:solidFill>
                  <a:srgbClr val="17375E"/>
                </a:solidFill>
              </a:rPr>
              <a:t>Сергей Олегович, д.х.н</a:t>
            </a:r>
            <a:r>
              <a:rPr lang="ru-RU" sz="1600" smtClean="0">
                <a:solidFill>
                  <a:srgbClr val="17375E"/>
                </a:solidFill>
              </a:rPr>
              <a:t>., </a:t>
            </a:r>
            <a:endParaRPr lang="ru-RU" sz="1600" dirty="0" smtClean="0">
              <a:solidFill>
                <a:srgbClr val="17375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7375E"/>
                </a:solidFill>
              </a:rPr>
              <a:t>   Левченко </a:t>
            </a:r>
            <a:r>
              <a:rPr lang="ru-RU" sz="1600" dirty="0" smtClean="0">
                <a:solidFill>
                  <a:srgbClr val="17375E"/>
                </a:solidFill>
              </a:rPr>
              <a:t>Александр Алексеевич, </a:t>
            </a:r>
            <a:r>
              <a:rPr lang="ru-RU" sz="1600" dirty="0" err="1" smtClean="0">
                <a:solidFill>
                  <a:srgbClr val="17375E"/>
                </a:solidFill>
              </a:rPr>
              <a:t>д.ф.-м.н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553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История и современность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3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0B25D-1490-4E7F-83E7-B16C9FD978F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916238" y="1533525"/>
            <a:ext cx="3671887" cy="475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400">
                <a:solidFill>
                  <a:srgbClr val="254061"/>
                </a:solidFill>
              </a:rPr>
              <a:t>Большой киноконцертный зал:</a:t>
            </a: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254061"/>
                </a:solidFill>
              </a:rPr>
              <a:t>общая площадь1432,2 кв. м</a:t>
            </a: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254061"/>
                </a:solidFill>
              </a:rPr>
              <a:t>зрительный зал 517,8 кв.м. (390 мест)</a:t>
            </a: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254061"/>
                </a:solidFill>
              </a:rPr>
              <a:t>фойе – 165,5 кв.м.</a:t>
            </a:r>
          </a:p>
          <a:p>
            <a:endParaRPr lang="ru-RU" sz="1000">
              <a:solidFill>
                <a:srgbClr val="254061"/>
              </a:solidFill>
            </a:endParaRPr>
          </a:p>
          <a:p>
            <a:r>
              <a:rPr lang="ru-RU" sz="1000">
                <a:solidFill>
                  <a:srgbClr val="002060"/>
                </a:solidFill>
              </a:rPr>
              <a:t>Дом ученых был открыт  в 1967 г. в помещении типового советского кинотеатра с залом на 600 мест.  Предполагалось,  что в  будущем Научный центр будет расширяться, и в Черноголовке будут жить не менее               40 000 жителей. Сегодня население Научного центра РАН в Черноголовке составляет  23 000 человек.</a:t>
            </a:r>
          </a:p>
          <a:p>
            <a:endParaRPr lang="ru-RU" sz="1000">
              <a:solidFill>
                <a:srgbClr val="254061"/>
              </a:solidFill>
            </a:endParaRPr>
          </a:p>
          <a:p>
            <a:r>
              <a:rPr lang="ru-RU" sz="1000">
                <a:solidFill>
                  <a:srgbClr val="002060"/>
                </a:solidFill>
              </a:rPr>
              <a:t>В 2013-2014 гг. произведена реконструкция зрительного зала на средства, выделенные Президиумом РАН: 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установлена новая проекционная аппаратура Kinoton и звуковой системой Dolby System;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установлены  новые мягкие кресла с подлокотниками для напитков,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увеличены проходы между рядами; 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установлена подсветка каждого ряда;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перед первым рядом выделено пространство для  людей с ограниченными возможностями;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002060"/>
                </a:solidFill>
              </a:rPr>
              <a:t> установлены новые  входные двери в зал. </a:t>
            </a:r>
          </a:p>
          <a:p>
            <a:r>
              <a:rPr lang="ru-RU" sz="1000">
                <a:solidFill>
                  <a:srgbClr val="002060"/>
                </a:solidFill>
              </a:rPr>
              <a:t>.</a:t>
            </a:r>
          </a:p>
          <a:p>
            <a:endParaRPr lang="ru-RU" sz="1000">
              <a:solidFill>
                <a:srgbClr val="002060"/>
              </a:solidFill>
            </a:endParaRPr>
          </a:p>
          <a:p>
            <a:endParaRPr lang="ru-RU" sz="1000">
              <a:solidFill>
                <a:srgbClr val="002060"/>
              </a:solidFill>
            </a:endParaRPr>
          </a:p>
          <a:p>
            <a:r>
              <a:rPr lang="ru-RU" sz="1000">
                <a:solidFill>
                  <a:srgbClr val="002060"/>
                </a:solidFill>
              </a:rPr>
              <a:t>Для проведения концертов на предэкранной площадке (6х11 метров) размещен рояль 'Эстония‘.</a:t>
            </a:r>
          </a:p>
          <a:p>
            <a:endParaRPr lang="ru-RU" sz="1000">
              <a:solidFill>
                <a:srgbClr val="002060"/>
              </a:solidFill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213"/>
            <a:ext cx="2843213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9" name="Группа 238"/>
          <p:cNvGrpSpPr>
            <a:grpSpLocks/>
          </p:cNvGrpSpPr>
          <p:nvPr/>
        </p:nvGrpSpPr>
        <p:grpSpPr bwMode="auto">
          <a:xfrm>
            <a:off x="0" y="3068638"/>
            <a:ext cx="2843213" cy="647700"/>
            <a:chOff x="0" y="0"/>
            <a:chExt cx="7360101" cy="719455"/>
          </a:xfrm>
        </p:grpSpPr>
        <p:sp>
          <p:nvSpPr>
            <p:cNvPr id="18459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7360101" cy="719455"/>
            </a:xfrm>
            <a:prstGeom prst="rect">
              <a:avLst/>
            </a:prstGeom>
            <a:solidFill>
              <a:srgbClr val="262626">
                <a:alpha val="79999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60" name="Rectangle 27"/>
            <p:cNvSpPr>
              <a:spLocks noChangeArrowheads="1"/>
            </p:cNvSpPr>
            <p:nvPr/>
          </p:nvSpPr>
          <p:spPr bwMode="auto">
            <a:xfrm>
              <a:off x="2902949" y="0"/>
              <a:ext cx="4420870" cy="719455"/>
            </a:xfrm>
            <a:prstGeom prst="rect">
              <a:avLst/>
            </a:prstGeom>
            <a:solidFill>
              <a:srgbClr val="262626">
                <a:alpha val="85097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ru-RU" sz="1100">
                  <a:solidFill>
                    <a:schemeClr val="bg1"/>
                  </a:solidFill>
                  <a:latin typeface="Corbel" pitchFamily="34" charset="0"/>
                </a:rPr>
                <a:t>Киноконцертный зал Дома ученых НЦЧ РАН</a:t>
              </a:r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18440" name="Group 28"/>
          <p:cNvGrpSpPr>
            <a:grpSpLocks noChangeAspect="1"/>
          </p:cNvGrpSpPr>
          <p:nvPr/>
        </p:nvGrpSpPr>
        <p:grpSpPr bwMode="auto">
          <a:xfrm>
            <a:off x="0" y="3716338"/>
            <a:ext cx="2843213" cy="76200"/>
            <a:chOff x="580" y="5320"/>
            <a:chExt cx="11088" cy="280"/>
          </a:xfrm>
        </p:grpSpPr>
        <p:sp>
          <p:nvSpPr>
            <p:cNvPr id="18456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7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8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0800"/>
            <a:ext cx="141763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157788"/>
            <a:ext cx="1403350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/>
          <a:srcRect t="4407"/>
          <a:stretch/>
        </p:blipFill>
        <p:spPr>
          <a:xfrm>
            <a:off x="1476375" y="5105400"/>
            <a:ext cx="1439863" cy="104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дом ученых 2.jpeg"/>
          <p:cNvPicPr>
            <a:picLocks noChangeAspect="1"/>
          </p:cNvPicPr>
          <p:nvPr/>
        </p:nvPicPr>
        <p:blipFill>
          <a:blip r:embed="rId9" cstate="print"/>
          <a:srcRect l="21651" t="34102" r="1917" b="861"/>
          <a:stretch>
            <a:fillRect/>
          </a:stretch>
        </p:blipFill>
        <p:spPr bwMode="auto">
          <a:xfrm>
            <a:off x="6599238" y="1628775"/>
            <a:ext cx="2544762" cy="1584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дом ученых 3.jpeg"/>
          <p:cNvPicPr>
            <a:picLocks noChangeAspect="1"/>
          </p:cNvPicPr>
          <p:nvPr/>
        </p:nvPicPr>
        <p:blipFill>
          <a:blip r:embed="rId10" cstate="print"/>
          <a:srcRect l="20599" t="2306" b="2306"/>
          <a:stretch>
            <a:fillRect/>
          </a:stretch>
        </p:blipFill>
        <p:spPr bwMode="auto">
          <a:xfrm>
            <a:off x="6650038" y="3933825"/>
            <a:ext cx="2493962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446" name="Group 28"/>
          <p:cNvGrpSpPr>
            <a:grpSpLocks noChangeAspect="1"/>
          </p:cNvGrpSpPr>
          <p:nvPr/>
        </p:nvGrpSpPr>
        <p:grpSpPr bwMode="auto">
          <a:xfrm>
            <a:off x="6659563" y="3213100"/>
            <a:ext cx="2484437" cy="66675"/>
            <a:chOff x="580" y="5320"/>
            <a:chExt cx="11088" cy="280"/>
          </a:xfrm>
        </p:grpSpPr>
        <p:sp>
          <p:nvSpPr>
            <p:cNvPr id="18453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4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5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18447" name="TextBox 41"/>
          <p:cNvSpPr txBox="1">
            <a:spLocks noChangeArrowheads="1"/>
          </p:cNvSpPr>
          <p:nvPr/>
        </p:nvSpPr>
        <p:spPr bwMode="auto">
          <a:xfrm>
            <a:off x="6804025" y="6027738"/>
            <a:ext cx="2339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solidFill>
                  <a:srgbClr val="002060"/>
                </a:solidFill>
              </a:rPr>
              <a:t>Б.П.Золотой, Ф.И.Дубовицкий,            </a:t>
            </a:r>
            <a:br>
              <a:rPr lang="ru-RU" sz="1200" i="1">
                <a:solidFill>
                  <a:srgbClr val="002060"/>
                </a:solidFill>
              </a:rPr>
            </a:br>
            <a:r>
              <a:rPr lang="ru-RU" sz="1200" i="1">
                <a:solidFill>
                  <a:srgbClr val="002060"/>
                </a:solidFill>
              </a:rPr>
              <a:t>Ю. А.Осипьян  </a:t>
            </a:r>
            <a:br>
              <a:rPr lang="ru-RU" sz="1200" i="1">
                <a:solidFill>
                  <a:srgbClr val="002060"/>
                </a:solidFill>
              </a:rPr>
            </a:br>
            <a:r>
              <a:rPr lang="ru-RU" sz="1200" i="1">
                <a:solidFill>
                  <a:srgbClr val="002060"/>
                </a:solidFill>
              </a:rPr>
              <a:t>в фойе Дома ученых</a:t>
            </a:r>
          </a:p>
        </p:txBody>
      </p:sp>
      <p:grpSp>
        <p:nvGrpSpPr>
          <p:cNvPr id="18448" name="Group 28"/>
          <p:cNvGrpSpPr>
            <a:grpSpLocks noChangeAspect="1"/>
          </p:cNvGrpSpPr>
          <p:nvPr/>
        </p:nvGrpSpPr>
        <p:grpSpPr bwMode="auto">
          <a:xfrm>
            <a:off x="6659563" y="5876925"/>
            <a:ext cx="2484437" cy="66675"/>
            <a:chOff x="580" y="5320"/>
            <a:chExt cx="11088" cy="280"/>
          </a:xfrm>
        </p:grpSpPr>
        <p:sp>
          <p:nvSpPr>
            <p:cNvPr id="18450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1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18452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6375" y="3860800"/>
            <a:ext cx="136683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История и современность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23B94-5B1D-4FE3-9A32-97ACF377FE0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20485" name="Group 28"/>
          <p:cNvGrpSpPr>
            <a:grpSpLocks noChangeAspect="1"/>
          </p:cNvGrpSpPr>
          <p:nvPr/>
        </p:nvGrpSpPr>
        <p:grpSpPr bwMode="auto">
          <a:xfrm>
            <a:off x="0" y="3702050"/>
            <a:ext cx="3348038" cy="79375"/>
            <a:chOff x="580" y="5320"/>
            <a:chExt cx="11088" cy="280"/>
          </a:xfrm>
        </p:grpSpPr>
        <p:sp>
          <p:nvSpPr>
            <p:cNvPr id="20495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0496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0497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Группа 238"/>
          <p:cNvGrpSpPr>
            <a:grpSpLocks/>
          </p:cNvGrpSpPr>
          <p:nvPr/>
        </p:nvGrpSpPr>
        <p:grpSpPr bwMode="auto">
          <a:xfrm>
            <a:off x="0" y="3213100"/>
            <a:ext cx="3348038" cy="496888"/>
            <a:chOff x="476544" y="-3878574"/>
            <a:chExt cx="6819901" cy="742741"/>
          </a:xfrm>
        </p:grpSpPr>
        <p:sp>
          <p:nvSpPr>
            <p:cNvPr id="20493" name="Rectangle 26"/>
            <p:cNvSpPr>
              <a:spLocks noChangeArrowheads="1"/>
            </p:cNvSpPr>
            <p:nvPr/>
          </p:nvSpPr>
          <p:spPr bwMode="auto">
            <a:xfrm>
              <a:off x="476544" y="-3878574"/>
              <a:ext cx="6819901" cy="719455"/>
            </a:xfrm>
            <a:prstGeom prst="rect">
              <a:avLst/>
            </a:prstGeom>
            <a:solidFill>
              <a:srgbClr val="262626">
                <a:alpha val="79999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0494" name="Rectangle 27"/>
            <p:cNvSpPr>
              <a:spLocks noChangeArrowheads="1"/>
            </p:cNvSpPr>
            <p:nvPr/>
          </p:nvSpPr>
          <p:spPr bwMode="auto">
            <a:xfrm>
              <a:off x="2521985" y="-3855288"/>
              <a:ext cx="4774460" cy="719455"/>
            </a:xfrm>
            <a:prstGeom prst="rect">
              <a:avLst/>
            </a:prstGeom>
            <a:solidFill>
              <a:srgbClr val="262626">
                <a:alpha val="85097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ru-RU" sz="1100">
                  <a:solidFill>
                    <a:schemeClr val="bg1"/>
                  </a:solidFill>
                  <a:latin typeface="Corbel" pitchFamily="34" charset="0"/>
                </a:rPr>
                <a:t>Большая гостиная Дома ученых НЦЧ РАН</a:t>
              </a:r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6550"/>
            <a:ext cx="33480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34"/>
          <p:cNvSpPr txBox="1">
            <a:spLocks noChangeArrowheads="1"/>
          </p:cNvSpPr>
          <p:nvPr/>
        </p:nvSpPr>
        <p:spPr bwMode="auto">
          <a:xfrm>
            <a:off x="3578225" y="1571625"/>
            <a:ext cx="5386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</a:rPr>
              <a:t>Большая гостиная Дома ученых НЦЧ РАН</a:t>
            </a:r>
          </a:p>
          <a:p>
            <a:endParaRPr lang="ru-RU" sz="800">
              <a:solidFill>
                <a:srgbClr val="254061"/>
              </a:solidFill>
            </a:endParaRPr>
          </a:p>
          <a:p>
            <a:r>
              <a:rPr lang="ru-RU" sz="1300">
                <a:solidFill>
                  <a:srgbClr val="254061"/>
                </a:solidFill>
              </a:rPr>
              <a:t>В 1978 г. для эффективной работы Дома ученых было построено здание между гостиницей и общежитием, названное «Клубная часть Дома ученых». </a:t>
            </a:r>
          </a:p>
          <a:p>
            <a:endParaRPr lang="ru-RU" sz="1300">
              <a:solidFill>
                <a:srgbClr val="254061"/>
              </a:solidFill>
            </a:endParaRPr>
          </a:p>
          <a:p>
            <a:r>
              <a:rPr lang="ru-RU" sz="1300">
                <a:solidFill>
                  <a:srgbClr val="254061"/>
                </a:solidFill>
              </a:rPr>
              <a:t>Сегодня «Большая гостиная» - любимое место отдыха ученых Черноголовки. </a:t>
            </a:r>
          </a:p>
          <a:p>
            <a:endParaRPr lang="ru-RU" sz="1300">
              <a:solidFill>
                <a:srgbClr val="254061"/>
              </a:solidFill>
            </a:endParaRPr>
          </a:p>
          <a:p>
            <a:r>
              <a:rPr lang="ru-RU" sz="1300">
                <a:solidFill>
                  <a:srgbClr val="254061"/>
                </a:solidFill>
              </a:rPr>
              <a:t>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Камерный зал на 1</a:t>
            </a:r>
            <a:r>
              <a:rPr lang="en-US" sz="1000">
                <a:solidFill>
                  <a:srgbClr val="254061"/>
                </a:solidFill>
              </a:rPr>
              <a:t>1</a:t>
            </a:r>
            <a:r>
              <a:rPr lang="ru-RU" sz="1000">
                <a:solidFill>
                  <a:srgbClr val="254061"/>
                </a:solidFill>
              </a:rPr>
              <a:t>0 мест и</a:t>
            </a:r>
            <a:r>
              <a:rPr lang="en-US" sz="1000">
                <a:solidFill>
                  <a:srgbClr val="254061"/>
                </a:solidFill>
              </a:rPr>
              <a:t> </a:t>
            </a:r>
            <a:r>
              <a:rPr lang="ru-RU" sz="1000">
                <a:solidFill>
                  <a:srgbClr val="254061"/>
                </a:solidFill>
              </a:rPr>
              <a:t>балконом на 30 мест (для научных мероприятий, концертов камерной музыки (рояль </a:t>
            </a:r>
            <a:r>
              <a:rPr lang="en-US" sz="1000">
                <a:solidFill>
                  <a:srgbClr val="254061"/>
                </a:solidFill>
              </a:rPr>
              <a:t>Blüthner)</a:t>
            </a:r>
            <a:r>
              <a:rPr lang="ru-RU" sz="1000">
                <a:solidFill>
                  <a:srgbClr val="254061"/>
                </a:solidFill>
              </a:rPr>
              <a:t>, заседаний киноклуба, клуба филофонистов, городских мероприятий); 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Класс для языковых клубов – 12 мест;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Класс для женского клуба – 10 мест;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Класс для Шахматного клуба – 10 мест;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Дополнительные помещения для кофе-брейков, конференций – 30 мест (лекционное оборудование, Wi-Fi);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Каминный зал - 20 мест; </a:t>
            </a:r>
          </a:p>
          <a:p>
            <a:pPr>
              <a:buFont typeface="Wingdings" pitchFamily="2" charset="2"/>
              <a:buChar char="Ø"/>
            </a:pPr>
            <a:r>
              <a:rPr lang="ru-RU" sz="1000">
                <a:solidFill>
                  <a:srgbClr val="254061"/>
                </a:solidFill>
              </a:rPr>
              <a:t>Галерею  для проведения выставок.</a:t>
            </a:r>
          </a:p>
          <a:p>
            <a:pPr>
              <a:buFont typeface="Arial" charset="0"/>
              <a:buChar char="•"/>
            </a:pPr>
            <a:endParaRPr lang="ru-RU" sz="1000">
              <a:solidFill>
                <a:srgbClr val="25406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225" y="3887788"/>
            <a:ext cx="1522413" cy="127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62388"/>
            <a:ext cx="1692275" cy="127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/>
          <a:srcRect l="-191" t="-1696" r="16377" b="1696"/>
          <a:stretch/>
        </p:blipFill>
        <p:spPr>
          <a:xfrm>
            <a:off x="-17463" y="5221288"/>
            <a:ext cx="1703388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0225" y="5265738"/>
            <a:ext cx="1555750" cy="142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История и современность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253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CA69-18C4-4F5A-9143-2600661689D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22533" name="Group 28"/>
          <p:cNvGrpSpPr>
            <a:grpSpLocks noChangeAspect="1"/>
          </p:cNvGrpSpPr>
          <p:nvPr/>
        </p:nvGrpSpPr>
        <p:grpSpPr bwMode="auto">
          <a:xfrm flipV="1">
            <a:off x="0" y="4129088"/>
            <a:ext cx="3440113" cy="119062"/>
            <a:chOff x="580" y="5320"/>
            <a:chExt cx="11088" cy="280"/>
          </a:xfrm>
        </p:grpSpPr>
        <p:sp>
          <p:nvSpPr>
            <p:cNvPr id="22543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2544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2545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2534" name="Группа 238"/>
          <p:cNvGrpSpPr>
            <a:grpSpLocks/>
          </p:cNvGrpSpPr>
          <p:nvPr/>
        </p:nvGrpSpPr>
        <p:grpSpPr bwMode="auto">
          <a:xfrm>
            <a:off x="0" y="3622675"/>
            <a:ext cx="3443288" cy="482600"/>
            <a:chOff x="0" y="0"/>
            <a:chExt cx="6819900" cy="719455"/>
          </a:xfrm>
        </p:grpSpPr>
        <p:sp>
          <p:nvSpPr>
            <p:cNvPr id="22541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6819900" cy="719455"/>
            </a:xfrm>
            <a:prstGeom prst="rect">
              <a:avLst/>
            </a:prstGeom>
            <a:solidFill>
              <a:srgbClr val="262626">
                <a:alpha val="79999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2542" name="Rectangle 27"/>
            <p:cNvSpPr>
              <a:spLocks noChangeArrowheads="1"/>
            </p:cNvSpPr>
            <p:nvPr/>
          </p:nvSpPr>
          <p:spPr bwMode="auto">
            <a:xfrm>
              <a:off x="945516" y="0"/>
              <a:ext cx="5868668" cy="719455"/>
            </a:xfrm>
            <a:prstGeom prst="rect">
              <a:avLst/>
            </a:prstGeom>
            <a:solidFill>
              <a:srgbClr val="262626">
                <a:alpha val="85097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r>
                <a:rPr lang="ru-RU" sz="1100">
                  <a:solidFill>
                    <a:schemeClr val="bg1"/>
                  </a:solidFill>
                  <a:latin typeface="Corbel" pitchFamily="34" charset="0"/>
                </a:rPr>
                <a:t>Спортивный комплекс</a:t>
              </a:r>
              <a:endParaRPr lang="ru-RU" sz="1100">
                <a:solidFill>
                  <a:schemeClr val="bg1"/>
                </a:solidFill>
              </a:endParaRPr>
            </a:p>
          </p:txBody>
        </p:sp>
      </p:grpSp>
      <p:pic>
        <p:nvPicPr>
          <p:cNvPr id="22535" name="Picture 9" descr="http://im3-tub-ru.yandex.net/i?id=207466826-2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81150"/>
            <a:ext cx="3443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3708400" y="1735138"/>
            <a:ext cx="51117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</a:rPr>
              <a:t>Спортивный комплекс Дома ученых НЦЧ РАН </a:t>
            </a:r>
          </a:p>
          <a:p>
            <a:endParaRPr lang="ru-RU">
              <a:solidFill>
                <a:srgbClr val="254061"/>
              </a:solidFill>
            </a:endParaRPr>
          </a:p>
          <a:p>
            <a:r>
              <a:rPr lang="ru-RU">
                <a:solidFill>
                  <a:srgbClr val="254061"/>
                </a:solidFill>
              </a:rPr>
              <a:t>Входит в состав Дома ученых с 1976 г.</a:t>
            </a:r>
          </a:p>
          <a:p>
            <a:endParaRPr lang="ru-RU">
              <a:solidFill>
                <a:srgbClr val="254061"/>
              </a:solidFill>
            </a:endParaRPr>
          </a:p>
          <a:p>
            <a:r>
              <a:rPr lang="ru-RU">
                <a:solidFill>
                  <a:srgbClr val="254061"/>
                </a:solidFill>
              </a:rPr>
              <a:t>Общая площадь – 7000 кв. м.</a:t>
            </a:r>
          </a:p>
          <a:p>
            <a:endParaRPr lang="ru-RU"/>
          </a:p>
          <a:p>
            <a:r>
              <a:rPr lang="ru-RU">
                <a:solidFill>
                  <a:srgbClr val="254061"/>
                </a:solidFill>
              </a:rPr>
              <a:t>Включает:</a:t>
            </a:r>
          </a:p>
          <a:p>
            <a:r>
              <a:rPr lang="ru-RU" sz="1200">
                <a:solidFill>
                  <a:srgbClr val="254061"/>
                </a:solidFill>
              </a:rPr>
              <a:t>Игровой зал №1 – 5252 кв.м.</a:t>
            </a:r>
          </a:p>
          <a:p>
            <a:r>
              <a:rPr lang="ru-RU" sz="1200">
                <a:solidFill>
                  <a:srgbClr val="254061"/>
                </a:solidFill>
              </a:rPr>
              <a:t>Игровой зал №2 – 525 кв.м.</a:t>
            </a:r>
          </a:p>
          <a:p>
            <a:r>
              <a:rPr lang="ru-RU" sz="1200">
                <a:solidFill>
                  <a:srgbClr val="254061"/>
                </a:solidFill>
              </a:rPr>
              <a:t>Зал художественной гимнастики – 310 кв.м.</a:t>
            </a:r>
          </a:p>
          <a:p>
            <a:r>
              <a:rPr lang="ru-RU" sz="1200">
                <a:solidFill>
                  <a:srgbClr val="254061"/>
                </a:solidFill>
              </a:rPr>
              <a:t>Зал аэробики – 218 кв.м.</a:t>
            </a:r>
          </a:p>
          <a:p>
            <a:r>
              <a:rPr lang="ru-RU" sz="1200">
                <a:solidFill>
                  <a:srgbClr val="254061"/>
                </a:solidFill>
              </a:rPr>
              <a:t>Зал тренажерный – 280 кв.м.</a:t>
            </a:r>
          </a:p>
          <a:p>
            <a:r>
              <a:rPr lang="ru-RU" sz="1200">
                <a:solidFill>
                  <a:srgbClr val="254061"/>
                </a:solidFill>
              </a:rPr>
              <a:t>Зал бильярдный – 143.5 кв.м</a:t>
            </a:r>
          </a:p>
          <a:p>
            <a:r>
              <a:rPr lang="ru-RU" sz="1200">
                <a:solidFill>
                  <a:srgbClr val="254061"/>
                </a:solidFill>
              </a:rPr>
              <a:t>Стрелковый тир – 220 кв.м.</a:t>
            </a:r>
          </a:p>
          <a:p>
            <a:r>
              <a:rPr lang="ru-RU" sz="1200">
                <a:solidFill>
                  <a:srgbClr val="254061"/>
                </a:solidFill>
              </a:rPr>
              <a:t>Плавательные бассейны:</a:t>
            </a:r>
          </a:p>
          <a:p>
            <a:r>
              <a:rPr lang="ru-RU" sz="1200">
                <a:solidFill>
                  <a:srgbClr val="254061"/>
                </a:solidFill>
              </a:rPr>
              <a:t>Большой – 25х14=350 кв.м.</a:t>
            </a:r>
          </a:p>
          <a:p>
            <a:r>
              <a:rPr lang="ru-RU" sz="1200">
                <a:solidFill>
                  <a:srgbClr val="254061"/>
                </a:solidFill>
              </a:rPr>
              <a:t>Детский – 12х6=72 кв.м.</a:t>
            </a:r>
          </a:p>
          <a:p>
            <a:endParaRPr lang="ru-RU" sz="1200">
              <a:solidFill>
                <a:srgbClr val="254061"/>
              </a:solidFill>
            </a:endParaRPr>
          </a:p>
          <a:p>
            <a:r>
              <a:rPr lang="ru-RU" sz="1200">
                <a:solidFill>
                  <a:srgbClr val="254061"/>
                </a:solidFill>
              </a:rPr>
              <a:t>Также в здании располагаются различные вспомогательные помещения: фойе, кабинеты администрации, медицинский кабинет, раздевалки, тренерские и т.д.</a:t>
            </a:r>
          </a:p>
          <a:p>
            <a:endParaRPr lang="ru-RU" sz="1200" b="1">
              <a:solidFill>
                <a:srgbClr val="254061"/>
              </a:solidFill>
            </a:endParaRPr>
          </a:p>
          <a:p>
            <a:endParaRPr lang="ru-RU" sz="1400">
              <a:solidFill>
                <a:srgbClr val="25406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/>
          <a:srcRect b="11298"/>
          <a:stretch/>
        </p:blipFill>
        <p:spPr>
          <a:xfrm>
            <a:off x="28575" y="4297363"/>
            <a:ext cx="1619250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88" y="5476875"/>
            <a:ext cx="1646238" cy="119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8950" y="5476875"/>
            <a:ext cx="1717675" cy="119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78000" y="4276725"/>
            <a:ext cx="1684338" cy="113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Коллегиальные органы Дома ученых</a:t>
            </a:r>
            <a:b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НЦЧ  РАН. Общее  собрание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457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37124-4F1F-471B-AEB5-A2887180E29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4581" name="Group 28"/>
          <p:cNvGrpSpPr>
            <a:grpSpLocks noChangeAspect="1"/>
          </p:cNvGrpSpPr>
          <p:nvPr/>
        </p:nvGrpSpPr>
        <p:grpSpPr bwMode="auto">
          <a:xfrm flipV="1">
            <a:off x="0" y="3716338"/>
            <a:ext cx="3440113" cy="119062"/>
            <a:chOff x="580" y="5320"/>
            <a:chExt cx="11088" cy="280"/>
          </a:xfrm>
        </p:grpSpPr>
        <p:sp>
          <p:nvSpPr>
            <p:cNvPr id="24584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4585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4586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563938" y="1628775"/>
            <a:ext cx="51117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</a:rPr>
              <a:t>В Доме  ученых созданы Общее собрание членов Дома ученых НЦЧ  РАН и Правление Дома ученых (Устав Дома ученых НЦЧ РАН, п.39).</a:t>
            </a:r>
          </a:p>
          <a:p>
            <a:r>
              <a:rPr lang="ru-RU" b="1">
                <a:solidFill>
                  <a:srgbClr val="254061"/>
                </a:solidFill>
              </a:rPr>
              <a:t>Общее собрание:</a:t>
            </a:r>
          </a:p>
          <a:p>
            <a:pPr>
              <a:buFontTx/>
              <a:buChar char="-"/>
            </a:pPr>
            <a:r>
              <a:rPr lang="ru-RU" sz="1400">
                <a:solidFill>
                  <a:srgbClr val="254061"/>
                </a:solidFill>
              </a:rPr>
              <a:t> избирает Правление Дома ученых</a:t>
            </a:r>
          </a:p>
          <a:p>
            <a:pPr>
              <a:buFontTx/>
              <a:buChar char="-"/>
            </a:pPr>
            <a:r>
              <a:rPr lang="ru-RU" sz="1400">
                <a:solidFill>
                  <a:srgbClr val="254061"/>
                </a:solidFill>
              </a:rPr>
              <a:t> рассматривает и утверждает  доклады и отчеты Правления и Директора Дома ученых, а также программу развития Дома ученых;</a:t>
            </a:r>
          </a:p>
          <a:p>
            <a:pPr>
              <a:buFontTx/>
              <a:buChar char="-"/>
            </a:pPr>
            <a:r>
              <a:rPr lang="ru-RU" sz="1400">
                <a:solidFill>
                  <a:srgbClr val="254061"/>
                </a:solidFill>
              </a:rPr>
              <a:t> обсуждает проект Устава Дома ученых (вносимых в него изменений), основные направления  творческой работы Дома ученых;</a:t>
            </a:r>
            <a:br>
              <a:rPr lang="ru-RU" sz="1400">
                <a:solidFill>
                  <a:srgbClr val="254061"/>
                </a:solidFill>
              </a:rPr>
            </a:br>
            <a:r>
              <a:rPr lang="ru-RU" sz="1400">
                <a:solidFill>
                  <a:srgbClr val="254061"/>
                </a:solidFill>
              </a:rPr>
              <a:t>-рассматривает иные вопросы, поставленные перед ним Директором, Правлением Дома ученых, отдельными  членами Дома ученых, а также по собственной инициативе.</a:t>
            </a:r>
          </a:p>
          <a:p>
            <a:r>
              <a:rPr lang="ru-RU" sz="1400">
                <a:solidFill>
                  <a:srgbClr val="254061"/>
                </a:solidFill>
              </a:rPr>
              <a:t>Общее собрание созывается Правлением Дома ученых по мере необходимости, но не реже, чем один раз в год.</a:t>
            </a:r>
          </a:p>
          <a:p>
            <a:r>
              <a:rPr lang="ru-RU" sz="1400">
                <a:solidFill>
                  <a:srgbClr val="254061"/>
                </a:solidFill>
              </a:rPr>
              <a:t>Решения по вопросам, рассматриваемым Общим собранием членов Дома ученых, принимаются простым большинством голосов при условии участия в нем не менее 50 </a:t>
            </a:r>
            <a:r>
              <a:rPr lang="en-US" sz="1400">
                <a:solidFill>
                  <a:srgbClr val="254061"/>
                </a:solidFill>
              </a:rPr>
              <a:t>% </a:t>
            </a:r>
            <a:r>
              <a:rPr lang="ru-RU" sz="1400">
                <a:solidFill>
                  <a:srgbClr val="254061"/>
                </a:solidFill>
              </a:rPr>
              <a:t>членов Дома ученых.</a:t>
            </a:r>
          </a:p>
          <a:p>
            <a:r>
              <a:rPr lang="ru-RU" sz="1400">
                <a:solidFill>
                  <a:srgbClr val="254061"/>
                </a:solidFill>
              </a:rPr>
              <a:t> </a:t>
            </a:r>
          </a:p>
        </p:txBody>
      </p:sp>
      <p:pic>
        <p:nvPicPr>
          <p:cNvPr id="24583" name="Рисунок 22" descr="IMG_745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775"/>
            <a:ext cx="30591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Коллегиальные органы Дома ученых</a:t>
            </a:r>
            <a:b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НЦЧ  РАН. Правление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62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72153-E693-4FE8-8916-CF924E290E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6629" name="Group 28"/>
          <p:cNvGrpSpPr>
            <a:grpSpLocks noChangeAspect="1"/>
          </p:cNvGrpSpPr>
          <p:nvPr/>
        </p:nvGrpSpPr>
        <p:grpSpPr bwMode="auto">
          <a:xfrm flipV="1">
            <a:off x="0" y="3716338"/>
            <a:ext cx="3440113" cy="119062"/>
            <a:chOff x="580" y="5320"/>
            <a:chExt cx="11088" cy="280"/>
          </a:xfrm>
        </p:grpSpPr>
        <p:sp>
          <p:nvSpPr>
            <p:cNvPr id="26632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6633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6634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563938" y="1628775"/>
            <a:ext cx="51117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</a:rPr>
              <a:t>Правление Дома ученых НЦЧ  РАН является постоянно действующим органом Общего собрания членов Дома ученых (Устав Дома ученых НЦЧ РАН, п.39,3).</a:t>
            </a:r>
          </a:p>
          <a:p>
            <a:r>
              <a:rPr lang="ru-RU" sz="1400">
                <a:solidFill>
                  <a:srgbClr val="254061"/>
                </a:solidFill>
              </a:rPr>
              <a:t>Правление избирается Общим собранием членов Дома ученых сроком на 5 лет. Заседания Правления проводятся один раз в квартал или по предложению Председателя Правления Дома ученых или Директора Дома ученых.</a:t>
            </a:r>
          </a:p>
          <a:p>
            <a:endParaRPr lang="ru-RU" sz="1400">
              <a:solidFill>
                <a:srgbClr val="254061"/>
              </a:solidFill>
            </a:endParaRPr>
          </a:p>
          <a:p>
            <a:r>
              <a:rPr lang="ru-RU" sz="1400" b="1">
                <a:solidFill>
                  <a:srgbClr val="254061"/>
                </a:solidFill>
              </a:rPr>
              <a:t>Правление Дома ученых: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заслушивает Отчеты Директора и других сотрудников Дома ученых;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- рассматривает и утверждает планы работы на год в соответствии с общими направлениями деятельности Дома ученых;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созывает Общее собрание;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организует секции, творческие коллективы, кружки, комиссии;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заслушивает председателей секций, творческих коллективов, кружков;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осуществляет прием в члены и исключение из членов;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254061"/>
                </a:solidFill>
              </a:rPr>
              <a:t> совместно с Общим собранием имеет право представлять предложения по кандидатуре на должность директора в  ФАНО;</a:t>
            </a:r>
          </a:p>
          <a:p>
            <a:r>
              <a:rPr lang="ru-RU" sz="1200">
                <a:solidFill>
                  <a:srgbClr val="254061"/>
                </a:solidFill>
              </a:rPr>
              <a:t>Решения Правления Дома ученых принимаются простым большинством голосов.</a:t>
            </a:r>
          </a:p>
        </p:txBody>
      </p:sp>
      <p:pic>
        <p:nvPicPr>
          <p:cNvPr id="26631" name="Рисунок 10" descr="PB020826 сжата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7338"/>
            <a:ext cx="33480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Государственное задание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867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1B2E8-CF66-48E3-9D8D-96FA8B77600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28677" name="Group 28"/>
          <p:cNvGrpSpPr>
            <a:grpSpLocks noChangeAspect="1"/>
          </p:cNvGrpSpPr>
          <p:nvPr/>
        </p:nvGrpSpPr>
        <p:grpSpPr bwMode="auto">
          <a:xfrm flipV="1">
            <a:off x="0" y="5084763"/>
            <a:ext cx="3440113" cy="119062"/>
            <a:chOff x="580" y="5320"/>
            <a:chExt cx="11088" cy="280"/>
          </a:xfrm>
        </p:grpSpPr>
        <p:sp>
          <p:nvSpPr>
            <p:cNvPr id="28680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28682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95738" y="1700213"/>
            <a:ext cx="5148262" cy="421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>
                <a:solidFill>
                  <a:srgbClr val="254061"/>
                </a:solidFill>
              </a:rPr>
              <a:t>Наименование государственной услуги:</a:t>
            </a:r>
          </a:p>
          <a:p>
            <a:r>
              <a:rPr lang="ru-RU">
                <a:solidFill>
                  <a:srgbClr val="254061"/>
                </a:solidFill>
              </a:rPr>
              <a:t>организация и проведение фестивалей, выставок, смотров, конкурсов, конференций и иных программных мероприятий.</a:t>
            </a:r>
          </a:p>
          <a:p>
            <a:r>
              <a:rPr lang="ru-RU" b="1">
                <a:solidFill>
                  <a:srgbClr val="254061"/>
                </a:solidFill>
              </a:rPr>
              <a:t>Потребители государственной услуги:</a:t>
            </a:r>
          </a:p>
          <a:p>
            <a:r>
              <a:rPr lang="ru-RU">
                <a:solidFill>
                  <a:srgbClr val="254061"/>
                </a:solidFill>
              </a:rPr>
              <a:t>физические лица.</a:t>
            </a:r>
          </a:p>
          <a:p>
            <a:endParaRPr lang="ru-RU">
              <a:solidFill>
                <a:srgbClr val="254061"/>
              </a:solidFill>
            </a:endParaRPr>
          </a:p>
          <a:p>
            <a:r>
              <a:rPr lang="ru-RU">
                <a:solidFill>
                  <a:srgbClr val="254061"/>
                </a:solidFill>
              </a:rPr>
              <a:t>Согласно Форме РОССТАТА </a:t>
            </a:r>
            <a:r>
              <a:rPr lang="en-US">
                <a:solidFill>
                  <a:srgbClr val="254061"/>
                </a:solidFill>
              </a:rPr>
              <a:t>N</a:t>
            </a:r>
            <a:r>
              <a:rPr lang="ru-RU">
                <a:solidFill>
                  <a:srgbClr val="254061"/>
                </a:solidFill>
              </a:rPr>
              <a:t>7-НК «Сведения об организации культурно-досугового типа», выделены два основных показателя реализации государственного задания:</a:t>
            </a:r>
          </a:p>
          <a:p>
            <a:r>
              <a:rPr lang="ru-RU">
                <a:solidFill>
                  <a:srgbClr val="254061"/>
                </a:solidFill>
              </a:rPr>
              <a:t> - количество участников;</a:t>
            </a:r>
          </a:p>
          <a:p>
            <a:r>
              <a:rPr lang="ru-RU">
                <a:solidFill>
                  <a:srgbClr val="254061"/>
                </a:solidFill>
              </a:rPr>
              <a:t> - количество мероприятий.</a:t>
            </a:r>
          </a:p>
          <a:p>
            <a:endParaRPr lang="ru-RU">
              <a:solidFill>
                <a:srgbClr val="254061"/>
              </a:solidFill>
            </a:endParaRPr>
          </a:p>
        </p:txBody>
      </p:sp>
      <p:pic>
        <p:nvPicPr>
          <p:cNvPr id="28679" name="Рисунок 19" descr="Лого ФАНО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557338"/>
            <a:ext cx="26654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3760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План мероприятий («Дорожная карта») </a:t>
            </a:r>
            <a:endParaRPr lang="ru-RU" sz="3600" b="1" dirty="0">
              <a:solidFill>
                <a:srgbClr val="37609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2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58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0D33-7694-49B8-BD4F-3D782E9DE9D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30725" name="Group 28"/>
          <p:cNvGrpSpPr>
            <a:grpSpLocks noChangeAspect="1"/>
          </p:cNvGrpSpPr>
          <p:nvPr/>
        </p:nvGrpSpPr>
        <p:grpSpPr bwMode="auto">
          <a:xfrm flipV="1">
            <a:off x="0" y="5084763"/>
            <a:ext cx="3440113" cy="119062"/>
            <a:chOff x="580" y="5320"/>
            <a:chExt cx="11088" cy="280"/>
          </a:xfrm>
        </p:grpSpPr>
        <p:sp>
          <p:nvSpPr>
            <p:cNvPr id="30728" name="Rectangle 29"/>
            <p:cNvSpPr>
              <a:spLocks noChangeArrowheads="1"/>
            </p:cNvSpPr>
            <p:nvPr/>
          </p:nvSpPr>
          <p:spPr bwMode="auto">
            <a:xfrm>
              <a:off x="580" y="5320"/>
              <a:ext cx="3888" cy="280"/>
            </a:xfrm>
            <a:prstGeom prst="rect">
              <a:avLst/>
            </a:prstGeom>
            <a:solidFill>
              <a:srgbClr val="9900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0729" name="Rectangle 30"/>
            <p:cNvSpPr>
              <a:spLocks noChangeArrowheads="1"/>
            </p:cNvSpPr>
            <p:nvPr/>
          </p:nvSpPr>
          <p:spPr bwMode="auto">
            <a:xfrm>
              <a:off x="4468" y="5320"/>
              <a:ext cx="2160" cy="280"/>
            </a:xfrm>
            <a:prstGeom prst="rect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  <p:sp>
          <p:nvSpPr>
            <p:cNvPr id="30730" name="Rectangle 31"/>
            <p:cNvSpPr>
              <a:spLocks noChangeArrowheads="1"/>
            </p:cNvSpPr>
            <p:nvPr/>
          </p:nvSpPr>
          <p:spPr bwMode="auto">
            <a:xfrm>
              <a:off x="6628" y="5320"/>
              <a:ext cx="5040" cy="280"/>
            </a:xfrm>
            <a:prstGeom prst="rect">
              <a:avLst/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ru-RU" sz="1100">
                <a:solidFill>
                  <a:schemeClr val="bg1"/>
                </a:solidFill>
              </a:endParaRPr>
            </a:p>
          </p:txBody>
        </p:sp>
      </p:grp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348038" y="1700213"/>
            <a:ext cx="57959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54061"/>
                </a:solidFill>
              </a:rPr>
              <a:t>Ряд показателей по «Дорожной карте»: </a:t>
            </a:r>
          </a:p>
          <a:p>
            <a:r>
              <a:rPr lang="ru-RU" b="1">
                <a:solidFill>
                  <a:srgbClr val="254061"/>
                </a:solidFill>
              </a:rPr>
              <a:t> - </a:t>
            </a:r>
            <a:r>
              <a:rPr lang="ru-RU">
                <a:solidFill>
                  <a:srgbClr val="254061"/>
                </a:solidFill>
              </a:rPr>
              <a:t> численность работников Дома ученых (киноконцертный зал и Большая гостиная) - 53 человека;</a:t>
            </a:r>
          </a:p>
          <a:p>
            <a:r>
              <a:rPr lang="ru-RU">
                <a:solidFill>
                  <a:srgbClr val="254061"/>
                </a:solidFill>
              </a:rPr>
              <a:t> - динамика примерных значений соотношения средней заработной платы работников учреждения, повышение оплаты труда которых предусмотрено Указом Президента РФ от 07.05.2012 №597 (в частности, к 2018 г.  -  100% соответствие средней заработной платы сотрудников Дома ученых к средней зарплате работников культуры в соответствующем субъекте  РФ);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254061"/>
                </a:solidFill>
              </a:rPr>
              <a:t> заключение со всеми сотрудниками «эффективных контрактов»;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254061"/>
                </a:solidFill>
              </a:rPr>
              <a:t> развитие работы с детьми и юношеством.</a:t>
            </a:r>
          </a:p>
        </p:txBody>
      </p:sp>
      <p:pic>
        <p:nvPicPr>
          <p:cNvPr id="30727" name="Рисунок 19" descr="Лого ФАНО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557338"/>
            <a:ext cx="26654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</TotalTime>
  <Words>2225</Words>
  <Application>Microsoft Office PowerPoint</Application>
  <PresentationFormat>Экран (4:3)</PresentationFormat>
  <Paragraphs>358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Программа развития Дома ученых НЦЧ РАН на 2015 г. </vt:lpstr>
      <vt:lpstr>История и традиции</vt:lpstr>
      <vt:lpstr>История и современность</vt:lpstr>
      <vt:lpstr>История и современность</vt:lpstr>
      <vt:lpstr>История и современность</vt:lpstr>
      <vt:lpstr>Коллегиальные органы Дома ученых НЦЧ  РАН. Общее  собрание</vt:lpstr>
      <vt:lpstr>Коллегиальные органы Дома ученых НЦЧ  РАН. Правление</vt:lpstr>
      <vt:lpstr>Государственное задание</vt:lpstr>
      <vt:lpstr>План мероприятий («Дорожная карта») </vt:lpstr>
      <vt:lpstr>Принципы финансирования</vt:lpstr>
      <vt:lpstr>Направления деятельности:  Киноконцертный зал, Большая гостиная</vt:lpstr>
      <vt:lpstr>Позитивные  тенденции </vt:lpstr>
      <vt:lpstr>Предпосылки развития:  от отдельных залов  - к мультикультурному центру </vt:lpstr>
      <vt:lpstr>Новая организационная  структура </vt:lpstr>
      <vt:lpstr>Дом ученых – дом науки!</vt:lpstr>
      <vt:lpstr>Кино в Доме ученых – хорошее и умное кино!</vt:lpstr>
      <vt:lpstr>Дом ученых – лучшие профессиональные музыканты и коллективы!</vt:lpstr>
      <vt:lpstr>Дом ученых – выставочное пространство города!</vt:lpstr>
      <vt:lpstr>Дом ученых – центр культурно-массовых мероприятий</vt:lpstr>
      <vt:lpstr>Слайд 20</vt:lpstr>
      <vt:lpstr>Взаимодействие и партнерство для развития</vt:lpstr>
      <vt:lpstr>Дополнительно к плану мероприятий на 2015 г.</vt:lpstr>
      <vt:lpstr>Выборы новых членов  Дома ученых и новых членов Правления Дома ученых НЦЧ  РАН</vt:lpstr>
      <vt:lpstr>Слайд 24</vt:lpstr>
    </vt:vector>
  </TitlesOfParts>
  <Company>Интерпрогма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Елена&amp;Андрей</cp:lastModifiedBy>
  <cp:revision>316</cp:revision>
  <dcterms:created xsi:type="dcterms:W3CDTF">2012-01-16T05:12:11Z</dcterms:created>
  <dcterms:modified xsi:type="dcterms:W3CDTF">2015-05-27T05:51:12Z</dcterms:modified>
</cp:coreProperties>
</file>